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bookmarkIdSeed="4">
  <p:sldMasterIdLst>
    <p:sldMasterId id="2147483653" r:id="rId1"/>
  </p:sldMasterIdLst>
  <p:notesMasterIdLst>
    <p:notesMasterId r:id="rId28"/>
  </p:notesMasterIdLst>
  <p:sldIdLst>
    <p:sldId id="256" r:id="rId2"/>
    <p:sldId id="408" r:id="rId3"/>
    <p:sldId id="454" r:id="rId4"/>
    <p:sldId id="455" r:id="rId5"/>
    <p:sldId id="456" r:id="rId6"/>
    <p:sldId id="457" r:id="rId7"/>
    <p:sldId id="458" r:id="rId8"/>
    <p:sldId id="466" r:id="rId9"/>
    <p:sldId id="461" r:id="rId10"/>
    <p:sldId id="463" r:id="rId11"/>
    <p:sldId id="460" r:id="rId12"/>
    <p:sldId id="476" r:id="rId13"/>
    <p:sldId id="462" r:id="rId14"/>
    <p:sldId id="477" r:id="rId15"/>
    <p:sldId id="464" r:id="rId16"/>
    <p:sldId id="465" r:id="rId17"/>
    <p:sldId id="467" r:id="rId18"/>
    <p:sldId id="478" r:id="rId19"/>
    <p:sldId id="468" r:id="rId20"/>
    <p:sldId id="469" r:id="rId21"/>
    <p:sldId id="470" r:id="rId22"/>
    <p:sldId id="471" r:id="rId23"/>
    <p:sldId id="474" r:id="rId24"/>
    <p:sldId id="472" r:id="rId25"/>
    <p:sldId id="473" r:id="rId26"/>
    <p:sldId id="425" r:id="rId27"/>
  </p:sldIdLst>
  <p:sldSz cx="9144000" cy="5143500" type="screen16x9"/>
  <p:notesSz cx="6858000" cy="9144000"/>
  <p:embeddedFontLst>
    <p:embeddedFont>
      <p:font typeface="Exo 2" panose="020B0604020202020204" charset="-52"/>
      <p:regular r:id="rId29"/>
      <p:bold r:id="rId30"/>
      <p:italic r:id="rId31"/>
      <p:boldItalic r:id="rId32"/>
    </p:embeddedFont>
    <p:embeddedFont>
      <p:font typeface="Calibri" panose="020F0502020204030204" pitchFamily="34" charset="0"/>
      <p:regular r:id="rId33"/>
      <p:bold r:id="rId34"/>
      <p:italic r:id="rId35"/>
      <p:boldItalic r:id="rId36"/>
    </p:embeddedFont>
    <p:embeddedFont>
      <p:font typeface="Exo 2 Regular" panose="020B0604020202020204" charset="-52"/>
      <p:regular r:id="rId37"/>
      <p:bold r:id="rId38"/>
      <p:italic r:id="rId39"/>
      <p:boldItalic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026E"/>
    <a:srgbClr val="FFE4C1"/>
    <a:srgbClr val="020298"/>
    <a:srgbClr val="0303E5"/>
    <a:srgbClr val="47BE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E4EEA76-6FD5-4BFF-AAF7-B66B2B0568E5}">
  <a:tblStyle styleId="{BE4EEA76-6FD5-4BFF-AAF7-B66B2B0568E5}"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48B4FC6D-8021-4E8B-8E97-585D3D8FBEF3}"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2" autoAdjust="0"/>
    <p:restoredTop sz="95197" autoAdjust="0"/>
  </p:normalViewPr>
  <p:slideViewPr>
    <p:cSldViewPr snapToGrid="0">
      <p:cViewPr varScale="1">
        <p:scale>
          <a:sx n="108" d="100"/>
          <a:sy n="108" d="100"/>
        </p:scale>
        <p:origin x="108" y="7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88411347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
        <p:cNvGrpSpPr/>
        <p:nvPr/>
      </p:nvGrpSpPr>
      <p:grpSpPr>
        <a:xfrm>
          <a:off x="0" y="0"/>
          <a:ext cx="0" cy="0"/>
          <a:chOff x="0" y="0"/>
          <a:chExt cx="0" cy="0"/>
        </a:xfrm>
      </p:grpSpPr>
      <p:sp>
        <p:nvSpPr>
          <p:cNvPr id="39" name="Google Shape;3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 name="Google Shape;4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9999" lvl="0" indent="-228600" algn="l" rtl="0">
              <a:lnSpc>
                <a:spcPct val="115000"/>
              </a:lnSpc>
              <a:spcBef>
                <a:spcPts val="0"/>
              </a:spcBef>
              <a:spcAft>
                <a:spcPts val="0"/>
              </a:spcAft>
              <a:buClr>
                <a:schemeClr val="dk1"/>
              </a:buClr>
              <a:buSzPts val="1100"/>
              <a:buFont typeface="Arial"/>
              <a:buNone/>
            </a:pPr>
            <a:endParaRPr sz="1400" dirty="0"/>
          </a:p>
        </p:txBody>
      </p:sp>
    </p:spTree>
    <p:extLst>
      <p:ext uri="{BB962C8B-B14F-4D97-AF65-F5344CB8AC3E}">
        <p14:creationId xmlns:p14="http://schemas.microsoft.com/office/powerpoint/2010/main" val="38262623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6eb6f9926c_1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6eb6f9926c_1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9999" lvl="0" indent="-228600" algn="l" rtl="0">
              <a:lnSpc>
                <a:spcPct val="115000"/>
              </a:lnSpc>
              <a:spcBef>
                <a:spcPts val="0"/>
              </a:spcBef>
              <a:spcAft>
                <a:spcPts val="0"/>
              </a:spcAft>
              <a:buClr>
                <a:schemeClr val="dk1"/>
              </a:buClr>
              <a:buSzPts val="1100"/>
              <a:buFont typeface="Arial"/>
              <a:buNone/>
            </a:pPr>
            <a:endParaRPr dirty="0"/>
          </a:p>
        </p:txBody>
      </p:sp>
    </p:spTree>
    <p:extLst>
      <p:ext uri="{BB962C8B-B14F-4D97-AF65-F5344CB8AC3E}">
        <p14:creationId xmlns:p14="http://schemas.microsoft.com/office/powerpoint/2010/main" val="32731869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b" anchorCtr="0">
            <a:noAutofit/>
          </a:bodyPr>
          <a:lstStyle>
            <a:lvl1pPr lvl="0" algn="ctr">
              <a:spcBef>
                <a:spcPts val="0"/>
              </a:spcBef>
              <a:spcAft>
                <a:spcPts val="0"/>
              </a:spcAft>
              <a:buClr>
                <a:srgbClr val="1C396E"/>
              </a:buClr>
              <a:buSzPts val="4800"/>
              <a:buFont typeface="Exo 2"/>
              <a:buNone/>
              <a:defRPr sz="4800" b="1">
                <a:solidFill>
                  <a:srgbClr val="1C396E"/>
                </a:solidFill>
                <a:latin typeface="Exo 2"/>
                <a:ea typeface="Exo 2"/>
                <a:cs typeface="Exo 2"/>
                <a:sym typeface="Exo 2"/>
              </a:defRPr>
            </a:lvl1pPr>
            <a:lvl2pPr lvl="1" algn="ctr">
              <a:spcBef>
                <a:spcPts val="0"/>
              </a:spcBef>
              <a:spcAft>
                <a:spcPts val="0"/>
              </a:spcAft>
              <a:buClr>
                <a:srgbClr val="0B5394"/>
              </a:buClr>
              <a:buSzPts val="4800"/>
              <a:buFont typeface="Exo 2"/>
              <a:buNone/>
              <a:defRPr sz="4800" b="1">
                <a:solidFill>
                  <a:srgbClr val="0B5394"/>
                </a:solidFill>
                <a:latin typeface="Exo 2"/>
                <a:ea typeface="Exo 2"/>
                <a:cs typeface="Exo 2"/>
                <a:sym typeface="Exo 2"/>
              </a:defRPr>
            </a:lvl2pPr>
            <a:lvl3pPr lvl="2" algn="ctr">
              <a:spcBef>
                <a:spcPts val="0"/>
              </a:spcBef>
              <a:spcAft>
                <a:spcPts val="0"/>
              </a:spcAft>
              <a:buClr>
                <a:srgbClr val="0B5394"/>
              </a:buClr>
              <a:buSzPts val="4800"/>
              <a:buFont typeface="Exo 2"/>
              <a:buNone/>
              <a:defRPr sz="4800" b="1">
                <a:solidFill>
                  <a:srgbClr val="0B5394"/>
                </a:solidFill>
                <a:latin typeface="Exo 2"/>
                <a:ea typeface="Exo 2"/>
                <a:cs typeface="Exo 2"/>
                <a:sym typeface="Exo 2"/>
              </a:defRPr>
            </a:lvl3pPr>
            <a:lvl4pPr lvl="3" algn="ctr">
              <a:spcBef>
                <a:spcPts val="0"/>
              </a:spcBef>
              <a:spcAft>
                <a:spcPts val="0"/>
              </a:spcAft>
              <a:buClr>
                <a:srgbClr val="0B5394"/>
              </a:buClr>
              <a:buSzPts val="4800"/>
              <a:buFont typeface="Exo 2"/>
              <a:buNone/>
              <a:defRPr sz="4800" b="1">
                <a:solidFill>
                  <a:srgbClr val="0B5394"/>
                </a:solidFill>
                <a:latin typeface="Exo 2"/>
                <a:ea typeface="Exo 2"/>
                <a:cs typeface="Exo 2"/>
                <a:sym typeface="Exo 2"/>
              </a:defRPr>
            </a:lvl4pPr>
            <a:lvl5pPr lvl="4" algn="ctr">
              <a:spcBef>
                <a:spcPts val="0"/>
              </a:spcBef>
              <a:spcAft>
                <a:spcPts val="0"/>
              </a:spcAft>
              <a:buClr>
                <a:srgbClr val="0B5394"/>
              </a:buClr>
              <a:buSzPts val="4800"/>
              <a:buFont typeface="Exo 2"/>
              <a:buNone/>
              <a:defRPr sz="4800" b="1">
                <a:solidFill>
                  <a:srgbClr val="0B5394"/>
                </a:solidFill>
                <a:latin typeface="Exo 2"/>
                <a:ea typeface="Exo 2"/>
                <a:cs typeface="Exo 2"/>
                <a:sym typeface="Exo 2"/>
              </a:defRPr>
            </a:lvl5pPr>
            <a:lvl6pPr lvl="5" algn="ctr">
              <a:spcBef>
                <a:spcPts val="0"/>
              </a:spcBef>
              <a:spcAft>
                <a:spcPts val="0"/>
              </a:spcAft>
              <a:buClr>
                <a:srgbClr val="0B5394"/>
              </a:buClr>
              <a:buSzPts val="4800"/>
              <a:buFont typeface="Exo 2"/>
              <a:buNone/>
              <a:defRPr sz="4800" b="1">
                <a:solidFill>
                  <a:srgbClr val="0B5394"/>
                </a:solidFill>
                <a:latin typeface="Exo 2"/>
                <a:ea typeface="Exo 2"/>
                <a:cs typeface="Exo 2"/>
                <a:sym typeface="Exo 2"/>
              </a:defRPr>
            </a:lvl6pPr>
            <a:lvl7pPr lvl="6" algn="ctr">
              <a:spcBef>
                <a:spcPts val="0"/>
              </a:spcBef>
              <a:spcAft>
                <a:spcPts val="0"/>
              </a:spcAft>
              <a:buClr>
                <a:srgbClr val="0B5394"/>
              </a:buClr>
              <a:buSzPts val="4800"/>
              <a:buFont typeface="Exo 2"/>
              <a:buNone/>
              <a:defRPr sz="4800" b="1">
                <a:solidFill>
                  <a:srgbClr val="0B5394"/>
                </a:solidFill>
                <a:latin typeface="Exo 2"/>
                <a:ea typeface="Exo 2"/>
                <a:cs typeface="Exo 2"/>
                <a:sym typeface="Exo 2"/>
              </a:defRPr>
            </a:lvl7pPr>
            <a:lvl8pPr lvl="7" algn="ctr">
              <a:spcBef>
                <a:spcPts val="0"/>
              </a:spcBef>
              <a:spcAft>
                <a:spcPts val="0"/>
              </a:spcAft>
              <a:buClr>
                <a:srgbClr val="0B5394"/>
              </a:buClr>
              <a:buSzPts val="4800"/>
              <a:buFont typeface="Exo 2"/>
              <a:buNone/>
              <a:defRPr sz="4800" b="1">
                <a:solidFill>
                  <a:srgbClr val="0B5394"/>
                </a:solidFill>
                <a:latin typeface="Exo 2"/>
                <a:ea typeface="Exo 2"/>
                <a:cs typeface="Exo 2"/>
                <a:sym typeface="Exo 2"/>
              </a:defRPr>
            </a:lvl8pPr>
            <a:lvl9pPr lvl="8" algn="ctr">
              <a:spcBef>
                <a:spcPts val="0"/>
              </a:spcBef>
              <a:spcAft>
                <a:spcPts val="0"/>
              </a:spcAft>
              <a:buClr>
                <a:srgbClr val="0B5394"/>
              </a:buClr>
              <a:buSzPts val="4800"/>
              <a:buFont typeface="Exo 2"/>
              <a:buNone/>
              <a:defRPr sz="4800" b="1">
                <a:solidFill>
                  <a:srgbClr val="0B5394"/>
                </a:solidFill>
                <a:latin typeface="Exo 2"/>
                <a:ea typeface="Exo 2"/>
                <a:cs typeface="Exo 2"/>
                <a:sym typeface="Exo 2"/>
              </a:defRPr>
            </a:lvl9pPr>
          </a:lstStyle>
          <a:p>
            <a:endParaRPr/>
          </a:p>
        </p:txBody>
      </p:sp>
      <p:sp>
        <p:nvSpPr>
          <p:cNvPr id="11" name="Google Shape;11;p2"/>
          <p:cNvSpPr txBox="1">
            <a:spLocks noGrp="1"/>
          </p:cNvSpPr>
          <p:nvPr>
            <p:ph type="subTitle" idx="1"/>
          </p:nvPr>
        </p:nvSpPr>
        <p:spPr>
          <a:xfrm>
            <a:off x="311700" y="3169600"/>
            <a:ext cx="8520600" cy="4572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rgbClr val="1C396E"/>
              </a:buClr>
              <a:buSzPts val="2800"/>
              <a:buFont typeface="Exo 2"/>
              <a:buNone/>
              <a:defRPr sz="2800">
                <a:solidFill>
                  <a:srgbClr val="1C396E"/>
                </a:solidFill>
                <a:latin typeface="Exo 2"/>
                <a:ea typeface="Exo 2"/>
                <a:cs typeface="Exo 2"/>
                <a:sym typeface="Exo 2"/>
              </a:defRPr>
            </a:lvl1pPr>
            <a:lvl2pPr lvl="1" algn="ctr">
              <a:lnSpc>
                <a:spcPct val="100000"/>
              </a:lnSpc>
              <a:spcBef>
                <a:spcPts val="0"/>
              </a:spcBef>
              <a:spcAft>
                <a:spcPts val="0"/>
              </a:spcAft>
              <a:buClr>
                <a:srgbClr val="0B5394"/>
              </a:buClr>
              <a:buSzPts val="2800"/>
              <a:buNone/>
              <a:defRPr sz="2800">
                <a:solidFill>
                  <a:srgbClr val="0B5394"/>
                </a:solidFill>
              </a:defRPr>
            </a:lvl2pPr>
            <a:lvl3pPr lvl="2" algn="ctr">
              <a:lnSpc>
                <a:spcPct val="100000"/>
              </a:lnSpc>
              <a:spcBef>
                <a:spcPts val="0"/>
              </a:spcBef>
              <a:spcAft>
                <a:spcPts val="0"/>
              </a:spcAft>
              <a:buClr>
                <a:srgbClr val="0B5394"/>
              </a:buClr>
              <a:buSzPts val="2800"/>
              <a:buNone/>
              <a:defRPr sz="2800">
                <a:solidFill>
                  <a:srgbClr val="0B5394"/>
                </a:solidFill>
              </a:defRPr>
            </a:lvl3pPr>
            <a:lvl4pPr lvl="3" algn="ctr">
              <a:lnSpc>
                <a:spcPct val="100000"/>
              </a:lnSpc>
              <a:spcBef>
                <a:spcPts val="0"/>
              </a:spcBef>
              <a:spcAft>
                <a:spcPts val="0"/>
              </a:spcAft>
              <a:buClr>
                <a:srgbClr val="0B5394"/>
              </a:buClr>
              <a:buSzPts val="2800"/>
              <a:buNone/>
              <a:defRPr sz="2800">
                <a:solidFill>
                  <a:srgbClr val="0B5394"/>
                </a:solidFill>
              </a:defRPr>
            </a:lvl4pPr>
            <a:lvl5pPr lvl="4" algn="ctr">
              <a:lnSpc>
                <a:spcPct val="100000"/>
              </a:lnSpc>
              <a:spcBef>
                <a:spcPts val="0"/>
              </a:spcBef>
              <a:spcAft>
                <a:spcPts val="0"/>
              </a:spcAft>
              <a:buClr>
                <a:srgbClr val="0B5394"/>
              </a:buClr>
              <a:buSzPts val="2800"/>
              <a:buNone/>
              <a:defRPr sz="2800">
                <a:solidFill>
                  <a:srgbClr val="0B5394"/>
                </a:solidFill>
              </a:defRPr>
            </a:lvl5pPr>
            <a:lvl6pPr lvl="5" algn="ctr">
              <a:lnSpc>
                <a:spcPct val="100000"/>
              </a:lnSpc>
              <a:spcBef>
                <a:spcPts val="0"/>
              </a:spcBef>
              <a:spcAft>
                <a:spcPts val="0"/>
              </a:spcAft>
              <a:buClr>
                <a:srgbClr val="0B5394"/>
              </a:buClr>
              <a:buSzPts val="2800"/>
              <a:buNone/>
              <a:defRPr sz="2800">
                <a:solidFill>
                  <a:srgbClr val="0B5394"/>
                </a:solidFill>
              </a:defRPr>
            </a:lvl6pPr>
            <a:lvl7pPr lvl="6" algn="ctr">
              <a:lnSpc>
                <a:spcPct val="100000"/>
              </a:lnSpc>
              <a:spcBef>
                <a:spcPts val="0"/>
              </a:spcBef>
              <a:spcAft>
                <a:spcPts val="0"/>
              </a:spcAft>
              <a:buClr>
                <a:srgbClr val="0B5394"/>
              </a:buClr>
              <a:buSzPts val="2800"/>
              <a:buNone/>
              <a:defRPr sz="2800">
                <a:solidFill>
                  <a:srgbClr val="0B5394"/>
                </a:solidFill>
              </a:defRPr>
            </a:lvl7pPr>
            <a:lvl8pPr lvl="7" algn="ctr">
              <a:lnSpc>
                <a:spcPct val="100000"/>
              </a:lnSpc>
              <a:spcBef>
                <a:spcPts val="0"/>
              </a:spcBef>
              <a:spcAft>
                <a:spcPts val="0"/>
              </a:spcAft>
              <a:buClr>
                <a:srgbClr val="0B5394"/>
              </a:buClr>
              <a:buSzPts val="2800"/>
              <a:buNone/>
              <a:defRPr sz="2800">
                <a:solidFill>
                  <a:srgbClr val="0B5394"/>
                </a:solidFill>
              </a:defRPr>
            </a:lvl8pPr>
            <a:lvl9pPr lvl="8" algn="ctr">
              <a:lnSpc>
                <a:spcPct val="100000"/>
              </a:lnSpc>
              <a:spcBef>
                <a:spcPts val="0"/>
              </a:spcBef>
              <a:spcAft>
                <a:spcPts val="0"/>
              </a:spcAft>
              <a:buClr>
                <a:srgbClr val="0B5394"/>
              </a:buClr>
              <a:buSzPts val="2800"/>
              <a:buNone/>
              <a:defRPr sz="2800">
                <a:solidFill>
                  <a:srgbClr val="0B5394"/>
                </a:solidFill>
              </a:defRPr>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
        <p:nvSpPr>
          <p:cNvPr id="13" name="Google Shape;13;p2"/>
          <p:cNvSpPr/>
          <p:nvPr/>
        </p:nvSpPr>
        <p:spPr>
          <a:xfrm>
            <a:off x="-22550" y="4750050"/>
            <a:ext cx="9166500" cy="393600"/>
          </a:xfrm>
          <a:prstGeom prst="rect">
            <a:avLst/>
          </a:prstGeom>
          <a:solidFill>
            <a:srgbClr val="1C396E"/>
          </a:solidFill>
          <a:ln w="9525" cap="flat" cmpd="sng">
            <a:solidFill>
              <a:srgbClr val="1C396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p4"/>
          <p:cNvSpPr/>
          <p:nvPr/>
        </p:nvSpPr>
        <p:spPr>
          <a:xfrm>
            <a:off x="-22550" y="-12000"/>
            <a:ext cx="9166500" cy="916500"/>
          </a:xfrm>
          <a:prstGeom prst="rect">
            <a:avLst/>
          </a:prstGeom>
          <a:solidFill>
            <a:srgbClr val="1C396E"/>
          </a:solidFill>
          <a:ln w="9525" cap="flat" cmpd="sng">
            <a:solidFill>
              <a:srgbClr val="1C396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4"/>
          <p:cNvSpPr txBox="1">
            <a:spLocks noGrp="1"/>
          </p:cNvSpPr>
          <p:nvPr>
            <p:ph type="title"/>
          </p:nvPr>
        </p:nvSpPr>
        <p:spPr>
          <a:xfrm>
            <a:off x="712800" y="-150"/>
            <a:ext cx="8119800" cy="9528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lvl1pPr lvl="0">
              <a:spcBef>
                <a:spcPts val="0"/>
              </a:spcBef>
              <a:spcAft>
                <a:spcPts val="0"/>
              </a:spcAft>
              <a:buClr>
                <a:schemeClr val="lt1"/>
              </a:buClr>
              <a:buSzPts val="2400"/>
              <a:buFont typeface="Exo 2 Regular"/>
              <a:buNone/>
              <a:defRPr sz="2400">
                <a:solidFill>
                  <a:schemeClr val="lt1"/>
                </a:solidFill>
                <a:latin typeface="Exo 2 Regular"/>
                <a:ea typeface="Exo 2 Regular"/>
                <a:cs typeface="Exo 2 Regular"/>
                <a:sym typeface="Exo 2 Regular"/>
              </a:defRPr>
            </a:lvl1pPr>
            <a:lvl2pPr lvl="1">
              <a:spcBef>
                <a:spcPts val="0"/>
              </a:spcBef>
              <a:spcAft>
                <a:spcPts val="0"/>
              </a:spcAft>
              <a:buClr>
                <a:srgbClr val="0B5394"/>
              </a:buClr>
              <a:buSzPts val="2400"/>
              <a:buNone/>
              <a:defRPr sz="2400">
                <a:solidFill>
                  <a:srgbClr val="0B5394"/>
                </a:solidFill>
              </a:defRPr>
            </a:lvl2pPr>
            <a:lvl3pPr lvl="2">
              <a:spcBef>
                <a:spcPts val="0"/>
              </a:spcBef>
              <a:spcAft>
                <a:spcPts val="0"/>
              </a:spcAft>
              <a:buClr>
                <a:srgbClr val="0B5394"/>
              </a:buClr>
              <a:buSzPts val="2400"/>
              <a:buNone/>
              <a:defRPr sz="2400">
                <a:solidFill>
                  <a:srgbClr val="0B5394"/>
                </a:solidFill>
              </a:defRPr>
            </a:lvl3pPr>
            <a:lvl4pPr lvl="3">
              <a:spcBef>
                <a:spcPts val="0"/>
              </a:spcBef>
              <a:spcAft>
                <a:spcPts val="0"/>
              </a:spcAft>
              <a:buClr>
                <a:srgbClr val="0B5394"/>
              </a:buClr>
              <a:buSzPts val="2400"/>
              <a:buNone/>
              <a:defRPr sz="2400">
                <a:solidFill>
                  <a:srgbClr val="0B5394"/>
                </a:solidFill>
              </a:defRPr>
            </a:lvl4pPr>
            <a:lvl5pPr lvl="4">
              <a:spcBef>
                <a:spcPts val="0"/>
              </a:spcBef>
              <a:spcAft>
                <a:spcPts val="0"/>
              </a:spcAft>
              <a:buClr>
                <a:srgbClr val="0B5394"/>
              </a:buClr>
              <a:buSzPts val="2400"/>
              <a:buNone/>
              <a:defRPr sz="2400">
                <a:solidFill>
                  <a:srgbClr val="0B5394"/>
                </a:solidFill>
              </a:defRPr>
            </a:lvl5pPr>
            <a:lvl6pPr lvl="5">
              <a:spcBef>
                <a:spcPts val="0"/>
              </a:spcBef>
              <a:spcAft>
                <a:spcPts val="0"/>
              </a:spcAft>
              <a:buClr>
                <a:srgbClr val="0B5394"/>
              </a:buClr>
              <a:buSzPts val="2400"/>
              <a:buNone/>
              <a:defRPr sz="2400">
                <a:solidFill>
                  <a:srgbClr val="0B5394"/>
                </a:solidFill>
              </a:defRPr>
            </a:lvl6pPr>
            <a:lvl7pPr lvl="6">
              <a:spcBef>
                <a:spcPts val="0"/>
              </a:spcBef>
              <a:spcAft>
                <a:spcPts val="0"/>
              </a:spcAft>
              <a:buClr>
                <a:srgbClr val="0B5394"/>
              </a:buClr>
              <a:buSzPts val="2400"/>
              <a:buNone/>
              <a:defRPr sz="2400">
                <a:solidFill>
                  <a:srgbClr val="0B5394"/>
                </a:solidFill>
              </a:defRPr>
            </a:lvl7pPr>
            <a:lvl8pPr lvl="7">
              <a:spcBef>
                <a:spcPts val="0"/>
              </a:spcBef>
              <a:spcAft>
                <a:spcPts val="0"/>
              </a:spcAft>
              <a:buClr>
                <a:srgbClr val="0B5394"/>
              </a:buClr>
              <a:buSzPts val="2400"/>
              <a:buNone/>
              <a:defRPr sz="2400">
                <a:solidFill>
                  <a:srgbClr val="0B5394"/>
                </a:solidFill>
              </a:defRPr>
            </a:lvl8pPr>
            <a:lvl9pPr lvl="8">
              <a:spcBef>
                <a:spcPts val="0"/>
              </a:spcBef>
              <a:spcAft>
                <a:spcPts val="0"/>
              </a:spcAft>
              <a:buClr>
                <a:srgbClr val="0B5394"/>
              </a:buClr>
              <a:buSzPts val="2400"/>
              <a:buNone/>
              <a:defRPr sz="2400">
                <a:solidFill>
                  <a:srgbClr val="0B5394"/>
                </a:solidFill>
              </a:defRPr>
            </a:lvl9pPr>
          </a:lstStyle>
          <a:p>
            <a:endParaRPr/>
          </a:p>
        </p:txBody>
      </p:sp>
      <p:sp>
        <p:nvSpPr>
          <p:cNvPr id="23" name="Google Shape;23;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Font typeface="Exo 2"/>
              <a:buChar char="●"/>
              <a:defRPr>
                <a:latin typeface="Exo 2"/>
                <a:ea typeface="Exo 2"/>
                <a:cs typeface="Exo 2"/>
                <a:sym typeface="Exo 2"/>
              </a:defRPr>
            </a:lvl1pPr>
            <a:lvl2pPr marL="914400" lvl="1" indent="-317500">
              <a:spcBef>
                <a:spcPts val="1600"/>
              </a:spcBef>
              <a:spcAft>
                <a:spcPts val="0"/>
              </a:spcAft>
              <a:buSzPts val="1400"/>
              <a:buFont typeface="Exo 2"/>
              <a:buChar char="○"/>
              <a:defRPr>
                <a:latin typeface="Exo 2"/>
                <a:ea typeface="Exo 2"/>
                <a:cs typeface="Exo 2"/>
                <a:sym typeface="Exo 2"/>
              </a:defRPr>
            </a:lvl2pPr>
            <a:lvl3pPr marL="1371600" lvl="2" indent="-317500">
              <a:spcBef>
                <a:spcPts val="1600"/>
              </a:spcBef>
              <a:spcAft>
                <a:spcPts val="0"/>
              </a:spcAft>
              <a:buSzPts val="1400"/>
              <a:buFont typeface="Exo 2"/>
              <a:buChar char="■"/>
              <a:defRPr>
                <a:latin typeface="Exo 2"/>
                <a:ea typeface="Exo 2"/>
                <a:cs typeface="Exo 2"/>
                <a:sym typeface="Exo 2"/>
              </a:defRPr>
            </a:lvl3pPr>
            <a:lvl4pPr marL="1828800" lvl="3" indent="-317500">
              <a:spcBef>
                <a:spcPts val="1600"/>
              </a:spcBef>
              <a:spcAft>
                <a:spcPts val="0"/>
              </a:spcAft>
              <a:buSzPts val="1400"/>
              <a:buFont typeface="Exo 2"/>
              <a:buChar char="●"/>
              <a:defRPr>
                <a:latin typeface="Exo 2"/>
                <a:ea typeface="Exo 2"/>
                <a:cs typeface="Exo 2"/>
                <a:sym typeface="Exo 2"/>
              </a:defRPr>
            </a:lvl4pPr>
            <a:lvl5pPr marL="2286000" lvl="4" indent="-317500">
              <a:spcBef>
                <a:spcPts val="1600"/>
              </a:spcBef>
              <a:spcAft>
                <a:spcPts val="0"/>
              </a:spcAft>
              <a:buSzPts val="1400"/>
              <a:buFont typeface="Exo 2"/>
              <a:buChar char="○"/>
              <a:defRPr>
                <a:latin typeface="Exo 2"/>
                <a:ea typeface="Exo 2"/>
                <a:cs typeface="Exo 2"/>
                <a:sym typeface="Exo 2"/>
              </a:defRPr>
            </a:lvl5pPr>
            <a:lvl6pPr marL="2743200" lvl="5" indent="-317500">
              <a:spcBef>
                <a:spcPts val="1600"/>
              </a:spcBef>
              <a:spcAft>
                <a:spcPts val="0"/>
              </a:spcAft>
              <a:buSzPts val="1400"/>
              <a:buFont typeface="Exo 2"/>
              <a:buChar char="■"/>
              <a:defRPr>
                <a:latin typeface="Exo 2"/>
                <a:ea typeface="Exo 2"/>
                <a:cs typeface="Exo 2"/>
                <a:sym typeface="Exo 2"/>
              </a:defRPr>
            </a:lvl6pPr>
            <a:lvl7pPr marL="3200400" lvl="6" indent="-317500">
              <a:spcBef>
                <a:spcPts val="1600"/>
              </a:spcBef>
              <a:spcAft>
                <a:spcPts val="0"/>
              </a:spcAft>
              <a:buSzPts val="1400"/>
              <a:buFont typeface="Exo 2"/>
              <a:buChar char="●"/>
              <a:defRPr>
                <a:latin typeface="Exo 2"/>
                <a:ea typeface="Exo 2"/>
                <a:cs typeface="Exo 2"/>
                <a:sym typeface="Exo 2"/>
              </a:defRPr>
            </a:lvl7pPr>
            <a:lvl8pPr marL="3657600" lvl="7" indent="-317500">
              <a:spcBef>
                <a:spcPts val="1600"/>
              </a:spcBef>
              <a:spcAft>
                <a:spcPts val="0"/>
              </a:spcAft>
              <a:buSzPts val="1400"/>
              <a:buFont typeface="Exo 2"/>
              <a:buChar char="○"/>
              <a:defRPr>
                <a:latin typeface="Exo 2"/>
                <a:ea typeface="Exo 2"/>
                <a:cs typeface="Exo 2"/>
                <a:sym typeface="Exo 2"/>
              </a:defRPr>
            </a:lvl8pPr>
            <a:lvl9pPr marL="4114800" lvl="8" indent="-317500">
              <a:spcBef>
                <a:spcPts val="1600"/>
              </a:spcBef>
              <a:spcAft>
                <a:spcPts val="1600"/>
              </a:spcAft>
              <a:buSzPts val="1400"/>
              <a:buFont typeface="Exo 2"/>
              <a:buChar char="■"/>
              <a:defRPr>
                <a:latin typeface="Exo 2"/>
                <a:ea typeface="Exo 2"/>
                <a:cs typeface="Exo 2"/>
                <a:sym typeface="Exo 2"/>
              </a:defRPr>
            </a:lvl9pPr>
          </a:lstStyle>
          <a:p>
            <a:endParaRPr/>
          </a:p>
        </p:txBody>
      </p:sp>
      <p:sp>
        <p:nvSpPr>
          <p:cNvPr id="24" name="Google Shape;24;p4"/>
          <p:cNvSpPr/>
          <p:nvPr/>
        </p:nvSpPr>
        <p:spPr>
          <a:xfrm>
            <a:off x="-22550" y="4750050"/>
            <a:ext cx="9166500" cy="393600"/>
          </a:xfrm>
          <a:prstGeom prst="rect">
            <a:avLst/>
          </a:prstGeom>
          <a:solidFill>
            <a:srgbClr val="1C396E"/>
          </a:solidFill>
          <a:ln w="9525" cap="flat" cmpd="sng">
            <a:solidFill>
              <a:srgbClr val="1C396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4"/>
          <p:cNvSpPr txBox="1">
            <a:spLocks noGrp="1"/>
          </p:cNvSpPr>
          <p:nvPr>
            <p:ph type="sldNum" idx="12"/>
          </p:nvPr>
        </p:nvSpPr>
        <p:spPr>
          <a:xfrm>
            <a:off x="8472450" y="4739426"/>
            <a:ext cx="548700" cy="393600"/>
          </a:xfrm>
          <a:prstGeom prst="rect">
            <a:avLst/>
          </a:prstGeom>
        </p:spPr>
        <p:txBody>
          <a:bodyPr spcFirstLastPara="1" wrap="square" lIns="91425" tIns="91425" rIns="91425" bIns="91425" anchor="ctr" anchorCtr="0">
            <a:noAutofit/>
          </a:bodyPr>
          <a:lstStyle>
            <a:lvl1pPr lvl="0">
              <a:buNone/>
              <a:defRPr sz="1400" b="1">
                <a:solidFill>
                  <a:schemeClr val="lt1"/>
                </a:solidFill>
                <a:latin typeface="Exo 2"/>
                <a:ea typeface="Exo 2"/>
                <a:cs typeface="Exo 2"/>
                <a:sym typeface="Exo 2"/>
              </a:defRPr>
            </a:lvl1pPr>
            <a:lvl2pPr lvl="1">
              <a:buNone/>
              <a:defRPr sz="1400" b="1">
                <a:solidFill>
                  <a:schemeClr val="lt1"/>
                </a:solidFill>
                <a:latin typeface="Exo 2"/>
                <a:ea typeface="Exo 2"/>
                <a:cs typeface="Exo 2"/>
                <a:sym typeface="Exo 2"/>
              </a:defRPr>
            </a:lvl2pPr>
            <a:lvl3pPr lvl="2">
              <a:buNone/>
              <a:defRPr sz="1400" b="1">
                <a:solidFill>
                  <a:schemeClr val="lt1"/>
                </a:solidFill>
                <a:latin typeface="Exo 2"/>
                <a:ea typeface="Exo 2"/>
                <a:cs typeface="Exo 2"/>
                <a:sym typeface="Exo 2"/>
              </a:defRPr>
            </a:lvl3pPr>
            <a:lvl4pPr lvl="3">
              <a:buNone/>
              <a:defRPr sz="1400" b="1">
                <a:solidFill>
                  <a:schemeClr val="lt1"/>
                </a:solidFill>
                <a:latin typeface="Exo 2"/>
                <a:ea typeface="Exo 2"/>
                <a:cs typeface="Exo 2"/>
                <a:sym typeface="Exo 2"/>
              </a:defRPr>
            </a:lvl4pPr>
            <a:lvl5pPr lvl="4">
              <a:buNone/>
              <a:defRPr sz="1400" b="1">
                <a:solidFill>
                  <a:schemeClr val="lt1"/>
                </a:solidFill>
                <a:latin typeface="Exo 2"/>
                <a:ea typeface="Exo 2"/>
                <a:cs typeface="Exo 2"/>
                <a:sym typeface="Exo 2"/>
              </a:defRPr>
            </a:lvl5pPr>
            <a:lvl6pPr lvl="5">
              <a:buNone/>
              <a:defRPr sz="1400" b="1">
                <a:solidFill>
                  <a:schemeClr val="lt1"/>
                </a:solidFill>
                <a:latin typeface="Exo 2"/>
                <a:ea typeface="Exo 2"/>
                <a:cs typeface="Exo 2"/>
                <a:sym typeface="Exo 2"/>
              </a:defRPr>
            </a:lvl6pPr>
            <a:lvl7pPr lvl="6">
              <a:buNone/>
              <a:defRPr sz="1400" b="1">
                <a:solidFill>
                  <a:schemeClr val="lt1"/>
                </a:solidFill>
                <a:latin typeface="Exo 2"/>
                <a:ea typeface="Exo 2"/>
                <a:cs typeface="Exo 2"/>
                <a:sym typeface="Exo 2"/>
              </a:defRPr>
            </a:lvl7pPr>
            <a:lvl8pPr lvl="7">
              <a:buNone/>
              <a:defRPr sz="1400" b="1">
                <a:solidFill>
                  <a:schemeClr val="lt1"/>
                </a:solidFill>
                <a:latin typeface="Exo 2"/>
                <a:ea typeface="Exo 2"/>
                <a:cs typeface="Exo 2"/>
                <a:sym typeface="Exo 2"/>
              </a:defRPr>
            </a:lvl8pPr>
            <a:lvl9pPr lvl="8">
              <a:buNone/>
              <a:defRPr sz="1400" b="1">
                <a:solidFill>
                  <a:schemeClr val="lt1"/>
                </a:solidFill>
                <a:latin typeface="Exo 2"/>
                <a:ea typeface="Exo 2"/>
                <a:cs typeface="Exo 2"/>
                <a:sym typeface="Exo 2"/>
              </a:defRPr>
            </a:lvl9pPr>
          </a:lstStyle>
          <a:p>
            <a:pPr marL="0" lvl="0" indent="0" algn="r" rtl="0">
              <a:spcBef>
                <a:spcPts val="0"/>
              </a:spcBef>
              <a:spcAft>
                <a:spcPts val="0"/>
              </a:spcAft>
              <a:buNone/>
            </a:pPr>
            <a:fld id="{00000000-1234-1234-1234-123412341234}" type="slidenum">
              <a:rPr lang="ru"/>
              <a:t>‹#›</a:t>
            </a:fld>
            <a:endParaRPr/>
          </a:p>
        </p:txBody>
      </p:sp>
      <p:pic>
        <p:nvPicPr>
          <p:cNvPr id="26" name="Google Shape;26;p4"/>
          <p:cNvPicPr preferRelativeResize="0"/>
          <p:nvPr/>
        </p:nvPicPr>
        <p:blipFill>
          <a:blip r:embed="rId2">
            <a:alphaModFix/>
          </a:blip>
          <a:stretch>
            <a:fillRect/>
          </a:stretch>
        </p:blipFill>
        <p:spPr>
          <a:xfrm>
            <a:off x="80400" y="42000"/>
            <a:ext cx="548699" cy="796826"/>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3"/>
        <p:cNvGrpSpPr/>
        <p:nvPr/>
      </p:nvGrpSpPr>
      <p:grpSpPr>
        <a:xfrm>
          <a:off x="0" y="0"/>
          <a:ext cx="0" cy="0"/>
          <a:chOff x="0" y="0"/>
          <a:chExt cx="0" cy="0"/>
        </a:xfrm>
      </p:grpSpPr>
      <p:sp>
        <p:nvSpPr>
          <p:cNvPr id="34" name="Google Shape;34;p6"/>
          <p:cNvSpPr/>
          <p:nvPr/>
        </p:nvSpPr>
        <p:spPr>
          <a:xfrm>
            <a:off x="-22550" y="-12000"/>
            <a:ext cx="9166500" cy="916500"/>
          </a:xfrm>
          <a:prstGeom prst="rect">
            <a:avLst/>
          </a:prstGeom>
          <a:solidFill>
            <a:srgbClr val="1C396E"/>
          </a:solidFill>
          <a:ln w="9525" cap="flat" cmpd="sng">
            <a:solidFill>
              <a:srgbClr val="1C396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6"/>
          <p:cNvSpPr/>
          <p:nvPr/>
        </p:nvSpPr>
        <p:spPr>
          <a:xfrm>
            <a:off x="-22550" y="4750050"/>
            <a:ext cx="9166500" cy="393600"/>
          </a:xfrm>
          <a:prstGeom prst="rect">
            <a:avLst/>
          </a:prstGeom>
          <a:solidFill>
            <a:srgbClr val="1C396E"/>
          </a:solidFill>
          <a:ln w="9525" cap="flat" cmpd="sng">
            <a:solidFill>
              <a:srgbClr val="1C396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6"/>
          <p:cNvSpPr txBox="1">
            <a:spLocks noGrp="1"/>
          </p:cNvSpPr>
          <p:nvPr>
            <p:ph type="sldNum" idx="12"/>
          </p:nvPr>
        </p:nvSpPr>
        <p:spPr>
          <a:xfrm>
            <a:off x="8472458" y="4739417"/>
            <a:ext cx="548700" cy="393600"/>
          </a:xfrm>
          <a:prstGeom prst="rect">
            <a:avLst/>
          </a:prstGeom>
        </p:spPr>
        <p:txBody>
          <a:bodyPr spcFirstLastPara="1" wrap="square" lIns="91425" tIns="91425" rIns="91425" bIns="91425" anchor="ctr" anchorCtr="0">
            <a:noAutofit/>
          </a:bodyPr>
          <a:lstStyle>
            <a:lvl1pPr lvl="0">
              <a:buNone/>
              <a:defRPr sz="1400" b="1">
                <a:solidFill>
                  <a:schemeClr val="lt1"/>
                </a:solidFill>
                <a:latin typeface="Exo 2"/>
                <a:ea typeface="Exo 2"/>
                <a:cs typeface="Exo 2"/>
                <a:sym typeface="Exo 2"/>
              </a:defRPr>
            </a:lvl1pPr>
            <a:lvl2pPr lvl="1">
              <a:buNone/>
              <a:defRPr sz="1400" b="1">
                <a:solidFill>
                  <a:schemeClr val="lt1"/>
                </a:solidFill>
                <a:latin typeface="Exo 2"/>
                <a:ea typeface="Exo 2"/>
                <a:cs typeface="Exo 2"/>
                <a:sym typeface="Exo 2"/>
              </a:defRPr>
            </a:lvl2pPr>
            <a:lvl3pPr lvl="2">
              <a:buNone/>
              <a:defRPr sz="1400" b="1">
                <a:solidFill>
                  <a:schemeClr val="lt1"/>
                </a:solidFill>
                <a:latin typeface="Exo 2"/>
                <a:ea typeface="Exo 2"/>
                <a:cs typeface="Exo 2"/>
                <a:sym typeface="Exo 2"/>
              </a:defRPr>
            </a:lvl3pPr>
            <a:lvl4pPr lvl="3">
              <a:buNone/>
              <a:defRPr sz="1400" b="1">
                <a:solidFill>
                  <a:schemeClr val="lt1"/>
                </a:solidFill>
                <a:latin typeface="Exo 2"/>
                <a:ea typeface="Exo 2"/>
                <a:cs typeface="Exo 2"/>
                <a:sym typeface="Exo 2"/>
              </a:defRPr>
            </a:lvl4pPr>
            <a:lvl5pPr lvl="4">
              <a:buNone/>
              <a:defRPr sz="1400" b="1">
                <a:solidFill>
                  <a:schemeClr val="lt1"/>
                </a:solidFill>
                <a:latin typeface="Exo 2"/>
                <a:ea typeface="Exo 2"/>
                <a:cs typeface="Exo 2"/>
                <a:sym typeface="Exo 2"/>
              </a:defRPr>
            </a:lvl5pPr>
            <a:lvl6pPr lvl="5">
              <a:buNone/>
              <a:defRPr sz="1400" b="1">
                <a:solidFill>
                  <a:schemeClr val="lt1"/>
                </a:solidFill>
                <a:latin typeface="Exo 2"/>
                <a:ea typeface="Exo 2"/>
                <a:cs typeface="Exo 2"/>
                <a:sym typeface="Exo 2"/>
              </a:defRPr>
            </a:lvl6pPr>
            <a:lvl7pPr lvl="6">
              <a:buNone/>
              <a:defRPr sz="1400" b="1">
                <a:solidFill>
                  <a:schemeClr val="lt1"/>
                </a:solidFill>
                <a:latin typeface="Exo 2"/>
                <a:ea typeface="Exo 2"/>
                <a:cs typeface="Exo 2"/>
                <a:sym typeface="Exo 2"/>
              </a:defRPr>
            </a:lvl7pPr>
            <a:lvl8pPr lvl="7">
              <a:buNone/>
              <a:defRPr sz="1400" b="1">
                <a:solidFill>
                  <a:schemeClr val="lt1"/>
                </a:solidFill>
                <a:latin typeface="Exo 2"/>
                <a:ea typeface="Exo 2"/>
                <a:cs typeface="Exo 2"/>
                <a:sym typeface="Exo 2"/>
              </a:defRPr>
            </a:lvl8pPr>
            <a:lvl9pPr lvl="8">
              <a:buNone/>
              <a:defRPr sz="1400" b="1">
                <a:solidFill>
                  <a:schemeClr val="lt1"/>
                </a:solidFill>
                <a:latin typeface="Exo 2"/>
                <a:ea typeface="Exo 2"/>
                <a:cs typeface="Exo 2"/>
                <a:sym typeface="Exo 2"/>
              </a:defRPr>
            </a:lvl9pPr>
          </a:lstStyle>
          <a:p>
            <a:pPr marL="0" lvl="0" indent="0" algn="r" rtl="0">
              <a:spcBef>
                <a:spcPts val="0"/>
              </a:spcBef>
              <a:spcAft>
                <a:spcPts val="0"/>
              </a:spcAft>
              <a:buNone/>
            </a:pPr>
            <a:fld id="{00000000-1234-1234-1234-123412341234}" type="slidenum">
              <a:rPr lang="ru"/>
              <a:t>‹#›</a:t>
            </a:fld>
            <a:endParaRPr/>
          </a:p>
        </p:txBody>
      </p:sp>
      <p:pic>
        <p:nvPicPr>
          <p:cNvPr id="37" name="Google Shape;37;p6"/>
          <p:cNvPicPr preferRelativeResize="0"/>
          <p:nvPr/>
        </p:nvPicPr>
        <p:blipFill>
          <a:blip r:embed="rId2">
            <a:alphaModFix/>
          </a:blip>
          <a:stretch>
            <a:fillRect/>
          </a:stretch>
        </p:blipFill>
        <p:spPr>
          <a:xfrm>
            <a:off x="80400" y="42000"/>
            <a:ext cx="548699" cy="796826"/>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1C396E"/>
              </a:buClr>
              <a:buSzPts val="2800"/>
              <a:buFont typeface="Exo 2 Regular"/>
              <a:buNone/>
              <a:defRPr sz="2800">
                <a:solidFill>
                  <a:srgbClr val="1C396E"/>
                </a:solidFill>
                <a:latin typeface="Exo 2 Regular"/>
                <a:ea typeface="Exo 2 Regular"/>
                <a:cs typeface="Exo 2 Regular"/>
                <a:sym typeface="Exo 2 Regular"/>
              </a:defRPr>
            </a:lvl1pPr>
            <a:lvl2pPr lvl="1">
              <a:spcBef>
                <a:spcPts val="0"/>
              </a:spcBef>
              <a:spcAft>
                <a:spcPts val="0"/>
              </a:spcAft>
              <a:buClr>
                <a:srgbClr val="0B5394"/>
              </a:buClr>
              <a:buSzPts val="2800"/>
              <a:buFont typeface="Exo 2 Regular"/>
              <a:buNone/>
              <a:defRPr sz="2800">
                <a:solidFill>
                  <a:srgbClr val="0B5394"/>
                </a:solidFill>
                <a:latin typeface="Exo 2 Regular"/>
                <a:ea typeface="Exo 2 Regular"/>
                <a:cs typeface="Exo 2 Regular"/>
                <a:sym typeface="Exo 2 Regular"/>
              </a:defRPr>
            </a:lvl2pPr>
            <a:lvl3pPr lvl="2">
              <a:spcBef>
                <a:spcPts val="0"/>
              </a:spcBef>
              <a:spcAft>
                <a:spcPts val="0"/>
              </a:spcAft>
              <a:buClr>
                <a:srgbClr val="0B5394"/>
              </a:buClr>
              <a:buSzPts val="2800"/>
              <a:buFont typeface="Exo 2 Regular"/>
              <a:buNone/>
              <a:defRPr sz="2800">
                <a:solidFill>
                  <a:srgbClr val="0B5394"/>
                </a:solidFill>
                <a:latin typeface="Exo 2 Regular"/>
                <a:ea typeface="Exo 2 Regular"/>
                <a:cs typeface="Exo 2 Regular"/>
                <a:sym typeface="Exo 2 Regular"/>
              </a:defRPr>
            </a:lvl3pPr>
            <a:lvl4pPr lvl="3">
              <a:spcBef>
                <a:spcPts val="0"/>
              </a:spcBef>
              <a:spcAft>
                <a:spcPts val="0"/>
              </a:spcAft>
              <a:buClr>
                <a:srgbClr val="0B5394"/>
              </a:buClr>
              <a:buSzPts val="2800"/>
              <a:buFont typeface="Exo 2 Regular"/>
              <a:buNone/>
              <a:defRPr sz="2800">
                <a:solidFill>
                  <a:srgbClr val="0B5394"/>
                </a:solidFill>
                <a:latin typeface="Exo 2 Regular"/>
                <a:ea typeface="Exo 2 Regular"/>
                <a:cs typeface="Exo 2 Regular"/>
                <a:sym typeface="Exo 2 Regular"/>
              </a:defRPr>
            </a:lvl4pPr>
            <a:lvl5pPr lvl="4">
              <a:spcBef>
                <a:spcPts val="0"/>
              </a:spcBef>
              <a:spcAft>
                <a:spcPts val="0"/>
              </a:spcAft>
              <a:buClr>
                <a:srgbClr val="0B5394"/>
              </a:buClr>
              <a:buSzPts val="2800"/>
              <a:buFont typeface="Exo 2 Regular"/>
              <a:buNone/>
              <a:defRPr sz="2800">
                <a:solidFill>
                  <a:srgbClr val="0B5394"/>
                </a:solidFill>
                <a:latin typeface="Exo 2 Regular"/>
                <a:ea typeface="Exo 2 Regular"/>
                <a:cs typeface="Exo 2 Regular"/>
                <a:sym typeface="Exo 2 Regular"/>
              </a:defRPr>
            </a:lvl5pPr>
            <a:lvl6pPr lvl="5">
              <a:spcBef>
                <a:spcPts val="0"/>
              </a:spcBef>
              <a:spcAft>
                <a:spcPts val="0"/>
              </a:spcAft>
              <a:buClr>
                <a:srgbClr val="0B5394"/>
              </a:buClr>
              <a:buSzPts val="2800"/>
              <a:buFont typeface="Exo 2 Regular"/>
              <a:buNone/>
              <a:defRPr sz="2800">
                <a:solidFill>
                  <a:srgbClr val="0B5394"/>
                </a:solidFill>
                <a:latin typeface="Exo 2 Regular"/>
                <a:ea typeface="Exo 2 Regular"/>
                <a:cs typeface="Exo 2 Regular"/>
                <a:sym typeface="Exo 2 Regular"/>
              </a:defRPr>
            </a:lvl6pPr>
            <a:lvl7pPr lvl="6">
              <a:spcBef>
                <a:spcPts val="0"/>
              </a:spcBef>
              <a:spcAft>
                <a:spcPts val="0"/>
              </a:spcAft>
              <a:buClr>
                <a:srgbClr val="0B5394"/>
              </a:buClr>
              <a:buSzPts val="2800"/>
              <a:buFont typeface="Exo 2 Regular"/>
              <a:buNone/>
              <a:defRPr sz="2800">
                <a:solidFill>
                  <a:srgbClr val="0B5394"/>
                </a:solidFill>
                <a:latin typeface="Exo 2 Regular"/>
                <a:ea typeface="Exo 2 Regular"/>
                <a:cs typeface="Exo 2 Regular"/>
                <a:sym typeface="Exo 2 Regular"/>
              </a:defRPr>
            </a:lvl7pPr>
            <a:lvl8pPr lvl="7">
              <a:spcBef>
                <a:spcPts val="0"/>
              </a:spcBef>
              <a:spcAft>
                <a:spcPts val="0"/>
              </a:spcAft>
              <a:buClr>
                <a:srgbClr val="0B5394"/>
              </a:buClr>
              <a:buSzPts val="2800"/>
              <a:buFont typeface="Exo 2 Regular"/>
              <a:buNone/>
              <a:defRPr sz="2800">
                <a:solidFill>
                  <a:srgbClr val="0B5394"/>
                </a:solidFill>
                <a:latin typeface="Exo 2 Regular"/>
                <a:ea typeface="Exo 2 Regular"/>
                <a:cs typeface="Exo 2 Regular"/>
                <a:sym typeface="Exo 2 Regular"/>
              </a:defRPr>
            </a:lvl8pPr>
            <a:lvl9pPr lvl="8">
              <a:spcBef>
                <a:spcPts val="0"/>
              </a:spcBef>
              <a:spcAft>
                <a:spcPts val="0"/>
              </a:spcAft>
              <a:buClr>
                <a:srgbClr val="0B5394"/>
              </a:buClr>
              <a:buSzPts val="2800"/>
              <a:buFont typeface="Exo 2 Regular"/>
              <a:buNone/>
              <a:defRPr sz="2800">
                <a:solidFill>
                  <a:srgbClr val="0B5394"/>
                </a:solidFill>
                <a:latin typeface="Exo 2 Regular"/>
                <a:ea typeface="Exo 2 Regular"/>
                <a:cs typeface="Exo 2 Regular"/>
                <a:sym typeface="Exo 2 Regular"/>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rgbClr val="1C396E"/>
              </a:buClr>
              <a:buSzPts val="1800"/>
              <a:buFont typeface="Exo 2"/>
              <a:buChar char="●"/>
              <a:defRPr sz="1800">
                <a:solidFill>
                  <a:srgbClr val="1C396E"/>
                </a:solidFill>
                <a:latin typeface="Exo 2"/>
                <a:ea typeface="Exo 2"/>
                <a:cs typeface="Exo 2"/>
                <a:sym typeface="Exo 2"/>
              </a:defRPr>
            </a:lvl1pPr>
            <a:lvl2pPr marL="914400" lvl="1" indent="-317500">
              <a:lnSpc>
                <a:spcPct val="115000"/>
              </a:lnSpc>
              <a:spcBef>
                <a:spcPts val="1600"/>
              </a:spcBef>
              <a:spcAft>
                <a:spcPts val="0"/>
              </a:spcAft>
              <a:buClr>
                <a:srgbClr val="1C396E"/>
              </a:buClr>
              <a:buSzPts val="1400"/>
              <a:buFont typeface="Exo 2"/>
              <a:buChar char="○"/>
              <a:defRPr>
                <a:solidFill>
                  <a:srgbClr val="1C396E"/>
                </a:solidFill>
                <a:latin typeface="Exo 2"/>
                <a:ea typeface="Exo 2"/>
                <a:cs typeface="Exo 2"/>
                <a:sym typeface="Exo 2"/>
              </a:defRPr>
            </a:lvl2pPr>
            <a:lvl3pPr marL="1371600" lvl="2" indent="-317500">
              <a:lnSpc>
                <a:spcPct val="115000"/>
              </a:lnSpc>
              <a:spcBef>
                <a:spcPts val="1600"/>
              </a:spcBef>
              <a:spcAft>
                <a:spcPts val="0"/>
              </a:spcAft>
              <a:buClr>
                <a:srgbClr val="1C396E"/>
              </a:buClr>
              <a:buSzPts val="1400"/>
              <a:buFont typeface="Exo 2"/>
              <a:buChar char="■"/>
              <a:defRPr>
                <a:solidFill>
                  <a:srgbClr val="1C396E"/>
                </a:solidFill>
                <a:latin typeface="Exo 2"/>
                <a:ea typeface="Exo 2"/>
                <a:cs typeface="Exo 2"/>
                <a:sym typeface="Exo 2"/>
              </a:defRPr>
            </a:lvl3pPr>
            <a:lvl4pPr marL="1828800" lvl="3" indent="-317500">
              <a:lnSpc>
                <a:spcPct val="115000"/>
              </a:lnSpc>
              <a:spcBef>
                <a:spcPts val="1600"/>
              </a:spcBef>
              <a:spcAft>
                <a:spcPts val="0"/>
              </a:spcAft>
              <a:buClr>
                <a:srgbClr val="1C396E"/>
              </a:buClr>
              <a:buSzPts val="1400"/>
              <a:buFont typeface="Exo 2"/>
              <a:buChar char="●"/>
              <a:defRPr>
                <a:solidFill>
                  <a:srgbClr val="1C396E"/>
                </a:solidFill>
                <a:latin typeface="Exo 2"/>
                <a:ea typeface="Exo 2"/>
                <a:cs typeface="Exo 2"/>
                <a:sym typeface="Exo 2"/>
              </a:defRPr>
            </a:lvl4pPr>
            <a:lvl5pPr marL="2286000" lvl="4" indent="-317500">
              <a:lnSpc>
                <a:spcPct val="115000"/>
              </a:lnSpc>
              <a:spcBef>
                <a:spcPts val="1600"/>
              </a:spcBef>
              <a:spcAft>
                <a:spcPts val="0"/>
              </a:spcAft>
              <a:buClr>
                <a:srgbClr val="1C396E"/>
              </a:buClr>
              <a:buSzPts val="1400"/>
              <a:buFont typeface="Exo 2"/>
              <a:buChar char="○"/>
              <a:defRPr>
                <a:solidFill>
                  <a:srgbClr val="1C396E"/>
                </a:solidFill>
                <a:latin typeface="Exo 2"/>
                <a:ea typeface="Exo 2"/>
                <a:cs typeface="Exo 2"/>
                <a:sym typeface="Exo 2"/>
              </a:defRPr>
            </a:lvl5pPr>
            <a:lvl6pPr marL="2743200" lvl="5" indent="-317500">
              <a:lnSpc>
                <a:spcPct val="115000"/>
              </a:lnSpc>
              <a:spcBef>
                <a:spcPts val="1600"/>
              </a:spcBef>
              <a:spcAft>
                <a:spcPts val="0"/>
              </a:spcAft>
              <a:buClr>
                <a:srgbClr val="1C396E"/>
              </a:buClr>
              <a:buSzPts val="1400"/>
              <a:buFont typeface="Exo 2"/>
              <a:buChar char="■"/>
              <a:defRPr>
                <a:solidFill>
                  <a:srgbClr val="1C396E"/>
                </a:solidFill>
                <a:latin typeface="Exo 2"/>
                <a:ea typeface="Exo 2"/>
                <a:cs typeface="Exo 2"/>
                <a:sym typeface="Exo 2"/>
              </a:defRPr>
            </a:lvl6pPr>
            <a:lvl7pPr marL="3200400" lvl="6" indent="-317500">
              <a:lnSpc>
                <a:spcPct val="115000"/>
              </a:lnSpc>
              <a:spcBef>
                <a:spcPts val="1600"/>
              </a:spcBef>
              <a:spcAft>
                <a:spcPts val="0"/>
              </a:spcAft>
              <a:buClr>
                <a:srgbClr val="1C396E"/>
              </a:buClr>
              <a:buSzPts val="1400"/>
              <a:buFont typeface="Exo 2"/>
              <a:buChar char="●"/>
              <a:defRPr>
                <a:solidFill>
                  <a:srgbClr val="1C396E"/>
                </a:solidFill>
                <a:latin typeface="Exo 2"/>
                <a:ea typeface="Exo 2"/>
                <a:cs typeface="Exo 2"/>
                <a:sym typeface="Exo 2"/>
              </a:defRPr>
            </a:lvl7pPr>
            <a:lvl8pPr marL="3657600" lvl="7" indent="-317500">
              <a:lnSpc>
                <a:spcPct val="115000"/>
              </a:lnSpc>
              <a:spcBef>
                <a:spcPts val="1600"/>
              </a:spcBef>
              <a:spcAft>
                <a:spcPts val="0"/>
              </a:spcAft>
              <a:buClr>
                <a:srgbClr val="1C396E"/>
              </a:buClr>
              <a:buSzPts val="1400"/>
              <a:buFont typeface="Exo 2"/>
              <a:buChar char="○"/>
              <a:defRPr>
                <a:solidFill>
                  <a:srgbClr val="1C396E"/>
                </a:solidFill>
                <a:latin typeface="Exo 2"/>
                <a:ea typeface="Exo 2"/>
                <a:cs typeface="Exo 2"/>
                <a:sym typeface="Exo 2"/>
              </a:defRPr>
            </a:lvl8pPr>
            <a:lvl9pPr marL="4114800" lvl="8" indent="-317500">
              <a:lnSpc>
                <a:spcPct val="115000"/>
              </a:lnSpc>
              <a:spcBef>
                <a:spcPts val="1600"/>
              </a:spcBef>
              <a:spcAft>
                <a:spcPts val="1600"/>
              </a:spcAft>
              <a:buClr>
                <a:srgbClr val="1C396E"/>
              </a:buClr>
              <a:buSzPts val="1400"/>
              <a:buFont typeface="Exo 2"/>
              <a:buChar char="■"/>
              <a:defRPr>
                <a:solidFill>
                  <a:srgbClr val="1C396E"/>
                </a:solidFill>
                <a:latin typeface="Exo 2"/>
                <a:ea typeface="Exo 2"/>
                <a:cs typeface="Exo 2"/>
                <a:sym typeface="Exo 2"/>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ru"/>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2" r:id="rId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euipo.europa.eu/ohimportal/en/web/observatory/e-commerce#MKP1"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zakon.rada.gov.ua/laws/show/435-15#Text"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zakon.rada.gov.ua/laws/show/532-95-%D0%BF#Text" TargetMode="External"/><Relationship Id="rId5" Type="http://schemas.openxmlformats.org/officeDocument/2006/relationships/hyperlink" Target="https://zakon.rada.gov.ua/laws/show/1756-2001-%D0%BF#Text" TargetMode="External"/><Relationship Id="rId4" Type="http://schemas.openxmlformats.org/officeDocument/2006/relationships/hyperlink" Target="https://zakon.rada.gov.ua/laws/show/3792-12#Text"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zakon.rada.gov.ua/laws/show/3792-12#Text"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1"/>
        <p:cNvGrpSpPr/>
        <p:nvPr/>
      </p:nvGrpSpPr>
      <p:grpSpPr>
        <a:xfrm>
          <a:off x="0" y="0"/>
          <a:ext cx="0" cy="0"/>
          <a:chOff x="0" y="0"/>
          <a:chExt cx="0" cy="0"/>
        </a:xfrm>
      </p:grpSpPr>
      <p:sp>
        <p:nvSpPr>
          <p:cNvPr id="42" name="Google Shape;42;p7"/>
          <p:cNvSpPr/>
          <p:nvPr/>
        </p:nvSpPr>
        <p:spPr>
          <a:xfrm>
            <a:off x="0" y="777525"/>
            <a:ext cx="9144000" cy="2982900"/>
          </a:xfrm>
          <a:prstGeom prst="rect">
            <a:avLst/>
          </a:prstGeom>
          <a:solidFill>
            <a:srgbClr val="1C396E"/>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7"/>
          <p:cNvSpPr txBox="1">
            <a:spLocks noGrp="1"/>
          </p:cNvSpPr>
          <p:nvPr>
            <p:ph type="ctrTitle"/>
          </p:nvPr>
        </p:nvSpPr>
        <p:spPr>
          <a:xfrm>
            <a:off x="2549650" y="1018800"/>
            <a:ext cx="5811600" cy="22371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b" anchorCtr="0">
            <a:noAutofit/>
          </a:bodyPr>
          <a:lstStyle/>
          <a:p>
            <a:pPr lvl="0" algn="l"/>
            <a:r>
              <a:rPr lang="uk-UA" sz="2800" dirty="0">
                <a:solidFill>
                  <a:schemeClr val="bg1"/>
                </a:solidFill>
              </a:rPr>
              <a:t>ІНТЕЛЕКТУАЛЬНА ВЛАСНІСТЬ ТА ПАТЕНТОЗНАВСТВО. ПАТЕНТОЗНАВСТВО ТА НАБУТТЯ ПРАВ</a:t>
            </a:r>
            <a:endParaRPr sz="1800" b="1" dirty="0">
              <a:solidFill>
                <a:schemeClr val="bg1"/>
              </a:solidFill>
              <a:sym typeface="Exo 2"/>
            </a:endParaRPr>
          </a:p>
        </p:txBody>
      </p:sp>
      <p:pic>
        <p:nvPicPr>
          <p:cNvPr id="44" name="Google Shape;44;p7"/>
          <p:cNvPicPr preferRelativeResize="0"/>
          <p:nvPr/>
        </p:nvPicPr>
        <p:blipFill>
          <a:blip r:embed="rId3">
            <a:alphaModFix/>
          </a:blip>
          <a:stretch>
            <a:fillRect/>
          </a:stretch>
        </p:blipFill>
        <p:spPr>
          <a:xfrm>
            <a:off x="311700" y="859725"/>
            <a:ext cx="1871833" cy="2718276"/>
          </a:xfrm>
          <a:prstGeom prst="rect">
            <a:avLst/>
          </a:prstGeom>
          <a:noFill/>
          <a:ln>
            <a:noFill/>
          </a:ln>
        </p:spPr>
      </p:pic>
      <p:sp>
        <p:nvSpPr>
          <p:cNvPr id="45" name="Google Shape;45;p7"/>
          <p:cNvSpPr txBox="1"/>
          <p:nvPr/>
        </p:nvSpPr>
        <p:spPr>
          <a:xfrm>
            <a:off x="4502727" y="3895400"/>
            <a:ext cx="4556173" cy="737400"/>
          </a:xfrm>
          <a:prstGeom prst="rect">
            <a:avLst/>
          </a:prstGeom>
          <a:noFill/>
          <a:ln>
            <a:noFill/>
          </a:ln>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lvl="0" indent="0" algn="l" rtl="0">
              <a:spcBef>
                <a:spcPts val="0"/>
              </a:spcBef>
              <a:spcAft>
                <a:spcPts val="0"/>
              </a:spcAft>
              <a:buNone/>
            </a:pPr>
            <a:r>
              <a:rPr lang="uk-UA" sz="1800" b="1" dirty="0" err="1">
                <a:solidFill>
                  <a:srgbClr val="1C396E"/>
                </a:solidFill>
                <a:latin typeface="Exo 2"/>
                <a:ea typeface="Exo 2"/>
                <a:cs typeface="Exo 2"/>
                <a:sym typeface="Exo 2"/>
              </a:rPr>
              <a:t>Ромащко</a:t>
            </a:r>
            <a:r>
              <a:rPr lang="uk-UA" sz="1800" b="1" dirty="0">
                <a:solidFill>
                  <a:srgbClr val="1C396E"/>
                </a:solidFill>
                <a:latin typeface="Exo 2"/>
                <a:ea typeface="Exo 2"/>
                <a:cs typeface="Exo 2"/>
                <a:sym typeface="Exo 2"/>
              </a:rPr>
              <a:t> Алла </a:t>
            </a:r>
            <a:r>
              <a:rPr lang="uk-UA" sz="1800" b="1" dirty="0" err="1">
                <a:solidFill>
                  <a:srgbClr val="1C396E"/>
                </a:solidFill>
                <a:latin typeface="Exo 2"/>
                <a:ea typeface="Exo 2"/>
                <a:cs typeface="Exo 2"/>
                <a:sym typeface="Exo 2"/>
              </a:rPr>
              <a:t>Сазонівна</a:t>
            </a:r>
            <a:r>
              <a:rPr lang="ru" sz="1800" b="1" dirty="0">
                <a:solidFill>
                  <a:srgbClr val="1C396E"/>
                </a:solidFill>
                <a:latin typeface="Exo 2"/>
                <a:ea typeface="Exo 2"/>
                <a:cs typeface="Exo 2"/>
                <a:sym typeface="Exo 2"/>
              </a:rPr>
              <a:t>,</a:t>
            </a:r>
            <a:br>
              <a:rPr lang="ru" sz="1800" b="1" dirty="0">
                <a:solidFill>
                  <a:srgbClr val="1C396E"/>
                </a:solidFill>
                <a:latin typeface="Exo 2"/>
                <a:ea typeface="Exo 2"/>
                <a:cs typeface="Exo 2"/>
                <a:sym typeface="Exo 2"/>
              </a:rPr>
            </a:br>
            <a:r>
              <a:rPr lang="uk-UA" sz="1800" b="1" dirty="0" err="1">
                <a:solidFill>
                  <a:srgbClr val="1C396E"/>
                </a:solidFill>
                <a:latin typeface="Exo 2"/>
                <a:ea typeface="Exo 2"/>
                <a:cs typeface="Exo 2"/>
                <a:sym typeface="Exo 2"/>
              </a:rPr>
              <a:t>к.т.н</a:t>
            </a:r>
            <a:r>
              <a:rPr lang="uk-UA" sz="1800" b="1" dirty="0">
                <a:solidFill>
                  <a:srgbClr val="1C396E"/>
                </a:solidFill>
                <a:latin typeface="Exo 2"/>
                <a:ea typeface="Exo 2"/>
                <a:cs typeface="Exo 2"/>
                <a:sym typeface="Exo 2"/>
              </a:rPr>
              <a:t>., доцент</a:t>
            </a:r>
            <a:endParaRPr sz="1800" b="1" dirty="0">
              <a:solidFill>
                <a:srgbClr val="1C396E"/>
              </a:solidFill>
              <a:latin typeface="Exo 2"/>
              <a:ea typeface="Exo 2"/>
              <a:cs typeface="Exo 2"/>
              <a:sym typeface="Exo 2"/>
            </a:endParaRPr>
          </a:p>
        </p:txBody>
      </p:sp>
      <p:sp>
        <p:nvSpPr>
          <p:cNvPr id="46" name="Google Shape;46;p7"/>
          <p:cNvSpPr txBox="1"/>
          <p:nvPr/>
        </p:nvSpPr>
        <p:spPr>
          <a:xfrm>
            <a:off x="109900" y="76200"/>
            <a:ext cx="8949000" cy="625200"/>
          </a:xfrm>
          <a:prstGeom prst="rect">
            <a:avLst/>
          </a:prstGeom>
          <a:noFill/>
          <a:ln>
            <a:noFill/>
          </a:ln>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lvl="0" indent="0" algn="ctr" rtl="0">
              <a:spcBef>
                <a:spcPts val="0"/>
              </a:spcBef>
              <a:spcAft>
                <a:spcPts val="0"/>
              </a:spcAft>
              <a:buNone/>
            </a:pPr>
            <a:r>
              <a:rPr lang="ru" sz="1600" b="1" dirty="0">
                <a:solidFill>
                  <a:srgbClr val="1C396E"/>
                </a:solidFill>
                <a:latin typeface="Exo 2"/>
                <a:ea typeface="Exo 2"/>
                <a:cs typeface="Exo 2"/>
                <a:sym typeface="Exo 2"/>
              </a:rPr>
              <a:t>КПІ ім. Ігоря Сікорського, </a:t>
            </a:r>
            <a:br>
              <a:rPr lang="ru" sz="1600" b="1" dirty="0">
                <a:solidFill>
                  <a:srgbClr val="1C396E"/>
                </a:solidFill>
                <a:latin typeface="Exo 2"/>
                <a:ea typeface="Exo 2"/>
                <a:cs typeface="Exo 2"/>
                <a:sym typeface="Exo 2"/>
              </a:rPr>
            </a:br>
            <a:r>
              <a:rPr lang="uk-UA" sz="1600" b="1" dirty="0">
                <a:solidFill>
                  <a:srgbClr val="1C396E"/>
                </a:solidFill>
                <a:latin typeface="Exo 2"/>
                <a:ea typeface="Exo 2"/>
                <a:cs typeface="Exo 2"/>
                <a:sym typeface="Exo 2"/>
              </a:rPr>
              <a:t>кафедра Конструювання машин, ММІ</a:t>
            </a:r>
            <a:endParaRPr sz="1600" dirty="0">
              <a:solidFill>
                <a:srgbClr val="1C396E"/>
              </a:solidFill>
            </a:endParaRPr>
          </a:p>
        </p:txBody>
      </p:sp>
      <p:sp>
        <p:nvSpPr>
          <p:cNvPr id="47" name="Google Shape;47;p7"/>
          <p:cNvSpPr txBox="1"/>
          <p:nvPr/>
        </p:nvSpPr>
        <p:spPr>
          <a:xfrm>
            <a:off x="345963" y="4721006"/>
            <a:ext cx="1803300" cy="856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ru" sz="1800" b="1" dirty="0">
                <a:solidFill>
                  <a:schemeClr val="lt1"/>
                </a:solidFill>
                <a:latin typeface="Exo 2"/>
                <a:ea typeface="Exo 2"/>
                <a:cs typeface="Exo 2"/>
                <a:sym typeface="Exo 2"/>
              </a:rPr>
              <a:t>2020-2021 </a:t>
            </a:r>
            <a:r>
              <a:rPr lang="uk-UA" sz="1800" b="1" dirty="0" err="1">
                <a:solidFill>
                  <a:schemeClr val="lt1"/>
                </a:solidFill>
                <a:latin typeface="Exo 2"/>
                <a:ea typeface="Exo 2"/>
                <a:cs typeface="Exo 2"/>
                <a:sym typeface="Exo 2"/>
              </a:rPr>
              <a:t>н.р</a:t>
            </a:r>
            <a:r>
              <a:rPr lang="uk-UA" sz="1800" b="1" dirty="0">
                <a:solidFill>
                  <a:schemeClr val="lt1"/>
                </a:solidFill>
                <a:latin typeface="Exo 2"/>
                <a:ea typeface="Exo 2"/>
                <a:cs typeface="Exo 2"/>
                <a:sym typeface="Exo 2"/>
              </a:rPr>
              <a:t>.</a:t>
            </a:r>
            <a:endParaRPr dirty="0">
              <a:solidFill>
                <a:schemeClr val="lt1"/>
              </a:solidFill>
              <a:latin typeface="Exo 2"/>
              <a:ea typeface="Exo 2"/>
              <a:cs typeface="Exo 2"/>
              <a:sym typeface="Exo 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E72689AF-6F96-4E3F-BE34-4B5197564592}"/>
              </a:ext>
            </a:extLst>
          </p:cNvPr>
          <p:cNvSpPr>
            <a:spLocks noGrp="1"/>
          </p:cNvSpPr>
          <p:nvPr>
            <p:ph type="title"/>
          </p:nvPr>
        </p:nvSpPr>
        <p:spPr/>
        <p:txBody>
          <a:bodyPr/>
          <a:lstStyle/>
          <a:p>
            <a:r>
              <a:rPr lang="uk-UA" dirty="0"/>
              <a:t>Авторське право. Суміжні права</a:t>
            </a:r>
          </a:p>
        </p:txBody>
      </p:sp>
      <p:sp>
        <p:nvSpPr>
          <p:cNvPr id="3" name="Місце для тексту 2">
            <a:extLst>
              <a:ext uri="{FF2B5EF4-FFF2-40B4-BE49-F238E27FC236}">
                <a16:creationId xmlns="" xmlns:a16="http://schemas.microsoft.com/office/drawing/2014/main" id="{435D0FF3-D5DC-4E02-90C4-3D055122E1FD}"/>
              </a:ext>
            </a:extLst>
          </p:cNvPr>
          <p:cNvSpPr>
            <a:spLocks noGrp="1"/>
          </p:cNvSpPr>
          <p:nvPr>
            <p:ph type="body" idx="1"/>
          </p:nvPr>
        </p:nvSpPr>
        <p:spPr/>
        <p:txBody>
          <a:bodyPr/>
          <a:lstStyle/>
          <a:p>
            <a:r>
              <a:rPr lang="uk-UA" b="1" dirty="0"/>
              <a:t>Питання.</a:t>
            </a:r>
            <a:r>
              <a:rPr lang="uk-UA" dirty="0"/>
              <a:t> </a:t>
            </a:r>
            <a:r>
              <a:rPr lang="uk-UA" dirty="0">
                <a:solidFill>
                  <a:srgbClr val="333333"/>
                </a:solidFill>
                <a:latin typeface="Times New Roman" panose="02020603050405020304" pitchFamily="18" charset="0"/>
              </a:rPr>
              <a:t>Твори в жанрі літературної, музичної або іншої пародії, попурі або карикатури приносять комерційну вигоду? </a:t>
            </a:r>
          </a:p>
          <a:p>
            <a:pPr marL="114300" indent="0">
              <a:buNone/>
            </a:pPr>
            <a:r>
              <a:rPr lang="uk-UA" dirty="0">
                <a:solidFill>
                  <a:srgbClr val="333333"/>
                </a:solidFill>
                <a:latin typeface="Times New Roman" panose="02020603050405020304" pitchFamily="18" charset="0"/>
              </a:rPr>
              <a:t>      Автори первинних творів залишаються без винагороди? </a:t>
            </a:r>
          </a:p>
          <a:p>
            <a:r>
              <a:rPr lang="uk-UA" dirty="0">
                <a:solidFill>
                  <a:srgbClr val="333333"/>
                </a:solidFill>
                <a:latin typeface="Times New Roman" panose="02020603050405020304" pitchFamily="18" charset="0"/>
              </a:rPr>
              <a:t>В Законі не врегульована ситуація що </a:t>
            </a:r>
            <a:r>
              <a:rPr lang="uk-UA" dirty="0">
                <a:latin typeface="Times New Roman" panose="02020603050405020304" pitchFamily="18" charset="0"/>
                <a:ea typeface="Calibri" panose="020F0502020204030204" pitchFamily="34" charset="0"/>
              </a:rPr>
              <a:t>поняття </a:t>
            </a:r>
            <a:r>
              <a:rPr lang="uk-UA" dirty="0" err="1">
                <a:latin typeface="Times New Roman" panose="02020603050405020304" pitchFamily="18" charset="0"/>
                <a:ea typeface="Calibri" panose="020F0502020204030204" pitchFamily="34" charset="0"/>
              </a:rPr>
              <a:t>фанфіку</a:t>
            </a:r>
            <a:r>
              <a:rPr lang="uk-UA" dirty="0">
                <a:latin typeface="Times New Roman" panose="02020603050405020304" pitchFamily="18" charset="0"/>
                <a:ea typeface="Calibri" panose="020F0502020204030204" pitchFamily="34" charset="0"/>
              </a:rPr>
              <a:t>.</a:t>
            </a:r>
          </a:p>
          <a:p>
            <a:pPr marL="114300" indent="0">
              <a:buNone/>
            </a:pPr>
            <a:r>
              <a:rPr lang="uk-UA" dirty="0">
                <a:solidFill>
                  <a:srgbClr val="000000"/>
                </a:solidFill>
                <a:latin typeface="Times New Roman" panose="02020603050405020304" pitchFamily="18" charset="0"/>
                <a:ea typeface="Calibri" panose="020F0502020204030204" pitchFamily="34" charset="0"/>
              </a:rPr>
              <a:t>Твір, на основі якого створений твір в жанрі </a:t>
            </a:r>
            <a:r>
              <a:rPr lang="uk-UA" dirty="0" err="1">
                <a:solidFill>
                  <a:srgbClr val="000000"/>
                </a:solidFill>
                <a:latin typeface="Times New Roman" panose="02020603050405020304" pitchFamily="18" charset="0"/>
                <a:ea typeface="Calibri" panose="020F0502020204030204" pitchFamily="34" charset="0"/>
              </a:rPr>
              <a:t>фанфікшену</a:t>
            </a:r>
            <a:r>
              <a:rPr lang="uk-UA" dirty="0">
                <a:solidFill>
                  <a:srgbClr val="000000"/>
                </a:solidFill>
                <a:latin typeface="Times New Roman" panose="02020603050405020304" pitchFamily="18" charset="0"/>
                <a:ea typeface="Calibri" panose="020F0502020204030204" pitchFamily="34" charset="0"/>
              </a:rPr>
              <a:t> є первинним, а сам твір в жанрі </a:t>
            </a:r>
            <a:r>
              <a:rPr lang="uk-UA" dirty="0" err="1">
                <a:solidFill>
                  <a:srgbClr val="000000"/>
                </a:solidFill>
                <a:latin typeface="Times New Roman" panose="02020603050405020304" pitchFamily="18" charset="0"/>
                <a:ea typeface="Calibri" panose="020F0502020204030204" pitchFamily="34" charset="0"/>
              </a:rPr>
              <a:t>фанфікшену</a:t>
            </a:r>
            <a:r>
              <a:rPr lang="uk-UA" dirty="0">
                <a:solidFill>
                  <a:srgbClr val="000000"/>
                </a:solidFill>
                <a:latin typeface="Times New Roman" panose="02020603050405020304" pitchFamily="18" charset="0"/>
                <a:ea typeface="Calibri" panose="020F0502020204030204" pitchFamily="34" charset="0"/>
              </a:rPr>
              <a:t> - </a:t>
            </a:r>
            <a:r>
              <a:rPr lang="uk-UA" dirty="0" err="1">
                <a:solidFill>
                  <a:srgbClr val="000000"/>
                </a:solidFill>
                <a:latin typeface="Times New Roman" panose="02020603050405020304" pitchFamily="18" charset="0"/>
                <a:ea typeface="Calibri" panose="020F0502020204030204" pitchFamily="34" charset="0"/>
              </a:rPr>
              <a:t>фанфіком</a:t>
            </a:r>
            <a:r>
              <a:rPr lang="uk-UA" dirty="0">
                <a:solidFill>
                  <a:srgbClr val="000000"/>
                </a:solidFill>
                <a:latin typeface="Times New Roman" panose="02020603050405020304" pitchFamily="18" charset="0"/>
                <a:ea typeface="Calibri" panose="020F0502020204030204" pitchFamily="34" charset="0"/>
              </a:rPr>
              <a:t>. В якійсь мірі </a:t>
            </a:r>
            <a:r>
              <a:rPr lang="uk-UA" dirty="0" err="1">
                <a:solidFill>
                  <a:srgbClr val="000000"/>
                </a:solidFill>
                <a:latin typeface="Times New Roman" panose="02020603050405020304" pitchFamily="18" charset="0"/>
                <a:ea typeface="Calibri" panose="020F0502020204030204" pitchFamily="34" charset="0"/>
              </a:rPr>
              <a:t>фанфікшен</a:t>
            </a:r>
            <a:r>
              <a:rPr lang="uk-UA" dirty="0">
                <a:solidFill>
                  <a:srgbClr val="000000"/>
                </a:solidFill>
                <a:latin typeface="Times New Roman" panose="02020603050405020304" pitchFamily="18" charset="0"/>
                <a:ea typeface="Calibri" panose="020F0502020204030204" pitchFamily="34" charset="0"/>
              </a:rPr>
              <a:t> – змагання між прихильниками відомих авторів щодо особливого бачення первинного твору.</a:t>
            </a:r>
          </a:p>
          <a:p>
            <a:r>
              <a:rPr lang="uk-UA" dirty="0">
                <a:solidFill>
                  <a:srgbClr val="333333"/>
                </a:solidFill>
                <a:latin typeface="Times New Roman" panose="02020603050405020304" pitchFamily="18" charset="0"/>
              </a:rPr>
              <a:t>Автори первинних творів теж залишаються без винагороди?  А якщо </a:t>
            </a:r>
            <a:r>
              <a:rPr lang="uk-UA" dirty="0" err="1">
                <a:solidFill>
                  <a:srgbClr val="333333"/>
                </a:solidFill>
                <a:latin typeface="Times New Roman" panose="02020603050405020304" pitchFamily="18" charset="0"/>
              </a:rPr>
              <a:t>фанфік</a:t>
            </a:r>
            <a:r>
              <a:rPr lang="uk-UA" dirty="0">
                <a:solidFill>
                  <a:srgbClr val="333333"/>
                </a:solidFill>
                <a:latin typeface="Times New Roman" panose="02020603050405020304" pitchFamily="18" charset="0"/>
              </a:rPr>
              <a:t> має комерційну придатність?</a:t>
            </a:r>
          </a:p>
          <a:p>
            <a:pPr marL="114300" indent="0">
              <a:buNone/>
            </a:pPr>
            <a:endParaRPr lang="uk-UA" dirty="0"/>
          </a:p>
        </p:txBody>
      </p:sp>
      <p:sp>
        <p:nvSpPr>
          <p:cNvPr id="4" name="Місце для номера слайда 3">
            <a:extLst>
              <a:ext uri="{FF2B5EF4-FFF2-40B4-BE49-F238E27FC236}">
                <a16:creationId xmlns="" xmlns:a16="http://schemas.microsoft.com/office/drawing/2014/main" id="{2EED88A8-65E1-479F-8C5D-99DF016FC1C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ru" smtClean="0"/>
              <a:t>10</a:t>
            </a:fld>
            <a:endParaRPr lang="ru"/>
          </a:p>
        </p:txBody>
      </p:sp>
    </p:spTree>
    <p:extLst>
      <p:ext uri="{BB962C8B-B14F-4D97-AF65-F5344CB8AC3E}">
        <p14:creationId xmlns:p14="http://schemas.microsoft.com/office/powerpoint/2010/main" val="8347992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E72689AF-6F96-4E3F-BE34-4B5197564592}"/>
              </a:ext>
            </a:extLst>
          </p:cNvPr>
          <p:cNvSpPr>
            <a:spLocks noGrp="1"/>
          </p:cNvSpPr>
          <p:nvPr>
            <p:ph type="title"/>
          </p:nvPr>
        </p:nvSpPr>
        <p:spPr/>
        <p:txBody>
          <a:bodyPr/>
          <a:lstStyle/>
          <a:p>
            <a:r>
              <a:rPr lang="uk-UA" dirty="0"/>
              <a:t>Авторське право. Суміжні права</a:t>
            </a:r>
          </a:p>
        </p:txBody>
      </p:sp>
      <p:sp>
        <p:nvSpPr>
          <p:cNvPr id="3" name="Місце для тексту 2">
            <a:extLst>
              <a:ext uri="{FF2B5EF4-FFF2-40B4-BE49-F238E27FC236}">
                <a16:creationId xmlns="" xmlns:a16="http://schemas.microsoft.com/office/drawing/2014/main" id="{435D0FF3-D5DC-4E02-90C4-3D055122E1FD}"/>
              </a:ext>
            </a:extLst>
          </p:cNvPr>
          <p:cNvSpPr>
            <a:spLocks noGrp="1"/>
          </p:cNvSpPr>
          <p:nvPr>
            <p:ph type="body" idx="1"/>
          </p:nvPr>
        </p:nvSpPr>
        <p:spPr/>
        <p:txBody>
          <a:bodyPr/>
          <a:lstStyle/>
          <a:p>
            <a:r>
              <a:rPr lang="ru-RU" b="1" dirty="0" err="1">
                <a:solidFill>
                  <a:srgbClr val="333333"/>
                </a:solidFill>
                <a:latin typeface="Times New Roman" panose="02020603050405020304" pitchFamily="18" charset="0"/>
              </a:rPr>
              <a:t>Стаття</a:t>
            </a:r>
            <a:r>
              <a:rPr lang="ru-RU" b="1" dirty="0">
                <a:solidFill>
                  <a:srgbClr val="333333"/>
                </a:solidFill>
                <a:latin typeface="Times New Roman" panose="02020603050405020304" pitchFamily="18" charset="0"/>
              </a:rPr>
              <a:t> 22.</a:t>
            </a:r>
            <a:r>
              <a:rPr lang="ru-RU" dirty="0">
                <a:solidFill>
                  <a:srgbClr val="333333"/>
                </a:solidFill>
                <a:latin typeface="Times New Roman" panose="02020603050405020304" pitchFamily="18" charset="0"/>
              </a:rPr>
              <a:t> </a:t>
            </a:r>
            <a:r>
              <a:rPr lang="ru-RU" dirty="0" err="1">
                <a:solidFill>
                  <a:srgbClr val="333333"/>
                </a:solidFill>
                <a:latin typeface="Times New Roman" panose="02020603050405020304" pitchFamily="18" charset="0"/>
              </a:rPr>
              <a:t>Вільне</a:t>
            </a:r>
            <a:r>
              <a:rPr lang="ru-RU" dirty="0">
                <a:solidFill>
                  <a:srgbClr val="333333"/>
                </a:solidFill>
                <a:latin typeface="Times New Roman" panose="02020603050405020304" pitchFamily="18" charset="0"/>
              </a:rPr>
              <a:t> </a:t>
            </a:r>
            <a:r>
              <a:rPr lang="ru-RU" dirty="0" err="1">
                <a:solidFill>
                  <a:srgbClr val="333333"/>
                </a:solidFill>
                <a:latin typeface="Times New Roman" panose="02020603050405020304" pitchFamily="18" charset="0"/>
              </a:rPr>
              <a:t>відтворення</a:t>
            </a:r>
            <a:r>
              <a:rPr lang="ru-RU" dirty="0">
                <a:solidFill>
                  <a:srgbClr val="333333"/>
                </a:solidFill>
                <a:latin typeface="Times New Roman" panose="02020603050405020304" pitchFamily="18" charset="0"/>
              </a:rPr>
              <a:t> </a:t>
            </a:r>
            <a:r>
              <a:rPr lang="ru-RU" dirty="0" err="1">
                <a:solidFill>
                  <a:srgbClr val="333333"/>
                </a:solidFill>
                <a:latin typeface="Times New Roman" panose="02020603050405020304" pitchFamily="18" charset="0"/>
              </a:rPr>
              <a:t>бібліотеками</a:t>
            </a:r>
            <a:r>
              <a:rPr lang="ru-RU" dirty="0">
                <a:solidFill>
                  <a:srgbClr val="333333"/>
                </a:solidFill>
                <a:latin typeface="Times New Roman" panose="02020603050405020304" pitchFamily="18" charset="0"/>
              </a:rPr>
              <a:t> та </a:t>
            </a:r>
            <a:r>
              <a:rPr lang="ru-RU" dirty="0" err="1">
                <a:solidFill>
                  <a:srgbClr val="333333"/>
                </a:solidFill>
                <a:latin typeface="Times New Roman" panose="02020603050405020304" pitchFamily="18" charset="0"/>
              </a:rPr>
              <a:t>архівами</a:t>
            </a:r>
            <a:r>
              <a:rPr lang="ru-RU" dirty="0">
                <a:solidFill>
                  <a:srgbClr val="333333"/>
                </a:solidFill>
                <a:latin typeface="Times New Roman" panose="02020603050405020304" pitchFamily="18" charset="0"/>
              </a:rPr>
              <a:t> </a:t>
            </a:r>
            <a:r>
              <a:rPr lang="ru-RU" dirty="0" err="1">
                <a:solidFill>
                  <a:srgbClr val="333333"/>
                </a:solidFill>
                <a:latin typeface="Times New Roman" panose="02020603050405020304" pitchFamily="18" charset="0"/>
              </a:rPr>
              <a:t>примірників</a:t>
            </a:r>
            <a:r>
              <a:rPr lang="ru-RU" dirty="0">
                <a:solidFill>
                  <a:srgbClr val="333333"/>
                </a:solidFill>
                <a:latin typeface="Times New Roman" panose="02020603050405020304" pitchFamily="18" charset="0"/>
              </a:rPr>
              <a:t> </a:t>
            </a:r>
            <a:r>
              <a:rPr lang="ru-RU" dirty="0" err="1">
                <a:solidFill>
                  <a:srgbClr val="333333"/>
                </a:solidFill>
                <a:latin typeface="Times New Roman" panose="02020603050405020304" pitchFamily="18" charset="0"/>
              </a:rPr>
              <a:t>твору</a:t>
            </a:r>
            <a:r>
              <a:rPr lang="ru-RU" dirty="0">
                <a:solidFill>
                  <a:srgbClr val="333333"/>
                </a:solidFill>
                <a:latin typeface="Times New Roman" panose="02020603050405020304" pitchFamily="18" charset="0"/>
              </a:rPr>
              <a:t> </a:t>
            </a:r>
            <a:r>
              <a:rPr lang="ru-RU" dirty="0" err="1">
                <a:solidFill>
                  <a:srgbClr val="333333"/>
                </a:solidFill>
                <a:latin typeface="Times New Roman" panose="02020603050405020304" pitchFamily="18" charset="0"/>
              </a:rPr>
              <a:t>репрографічним</a:t>
            </a:r>
            <a:r>
              <a:rPr lang="ru-RU" dirty="0">
                <a:solidFill>
                  <a:srgbClr val="333333"/>
                </a:solidFill>
                <a:latin typeface="Times New Roman" panose="02020603050405020304" pitchFamily="18" charset="0"/>
              </a:rPr>
              <a:t> способом</a:t>
            </a:r>
          </a:p>
          <a:p>
            <a:r>
              <a:rPr lang="ru-RU" b="1" dirty="0" err="1">
                <a:solidFill>
                  <a:srgbClr val="333333"/>
                </a:solidFill>
                <a:latin typeface="Times New Roman" panose="02020603050405020304" pitchFamily="18" charset="0"/>
              </a:rPr>
              <a:t>Стаття</a:t>
            </a:r>
            <a:r>
              <a:rPr lang="ru-RU" b="1" dirty="0">
                <a:solidFill>
                  <a:srgbClr val="333333"/>
                </a:solidFill>
                <a:latin typeface="Times New Roman" panose="02020603050405020304" pitchFamily="18" charset="0"/>
              </a:rPr>
              <a:t> 23.</a:t>
            </a:r>
            <a:r>
              <a:rPr lang="ru-RU" dirty="0">
                <a:solidFill>
                  <a:srgbClr val="333333"/>
                </a:solidFill>
                <a:latin typeface="Times New Roman" panose="02020603050405020304" pitchFamily="18" charset="0"/>
              </a:rPr>
              <a:t> </a:t>
            </a:r>
            <a:r>
              <a:rPr lang="ru-RU" dirty="0" err="1">
                <a:solidFill>
                  <a:srgbClr val="333333"/>
                </a:solidFill>
                <a:latin typeface="Times New Roman" panose="02020603050405020304" pitchFamily="18" charset="0"/>
              </a:rPr>
              <a:t>Вільне</a:t>
            </a:r>
            <a:r>
              <a:rPr lang="ru-RU" dirty="0">
                <a:solidFill>
                  <a:srgbClr val="333333"/>
                </a:solidFill>
                <a:latin typeface="Times New Roman" panose="02020603050405020304" pitchFamily="18" charset="0"/>
              </a:rPr>
              <a:t> </a:t>
            </a:r>
            <a:r>
              <a:rPr lang="ru-RU" dirty="0" err="1">
                <a:solidFill>
                  <a:srgbClr val="333333"/>
                </a:solidFill>
                <a:latin typeface="Times New Roman" panose="02020603050405020304" pitchFamily="18" charset="0"/>
              </a:rPr>
              <a:t>відтворення</a:t>
            </a:r>
            <a:r>
              <a:rPr lang="ru-RU" dirty="0">
                <a:solidFill>
                  <a:srgbClr val="333333"/>
                </a:solidFill>
                <a:latin typeface="Times New Roman" panose="02020603050405020304" pitchFamily="18" charset="0"/>
              </a:rPr>
              <a:t> </a:t>
            </a:r>
            <a:r>
              <a:rPr lang="ru-RU" dirty="0" err="1">
                <a:solidFill>
                  <a:srgbClr val="333333"/>
                </a:solidFill>
                <a:latin typeface="Times New Roman" panose="02020603050405020304" pitchFamily="18" charset="0"/>
              </a:rPr>
              <a:t>примірників</a:t>
            </a:r>
            <a:r>
              <a:rPr lang="ru-RU" dirty="0">
                <a:solidFill>
                  <a:srgbClr val="333333"/>
                </a:solidFill>
                <a:latin typeface="Times New Roman" panose="02020603050405020304" pitchFamily="18" charset="0"/>
              </a:rPr>
              <a:t> </a:t>
            </a:r>
            <a:r>
              <a:rPr lang="ru-RU" dirty="0" err="1">
                <a:solidFill>
                  <a:srgbClr val="333333"/>
                </a:solidFill>
                <a:latin typeface="Times New Roman" panose="02020603050405020304" pitchFamily="18" charset="0"/>
              </a:rPr>
              <a:t>твору</a:t>
            </a:r>
            <a:r>
              <a:rPr lang="ru-RU" dirty="0">
                <a:solidFill>
                  <a:srgbClr val="333333"/>
                </a:solidFill>
                <a:latin typeface="Times New Roman" panose="02020603050405020304" pitchFamily="18" charset="0"/>
              </a:rPr>
              <a:t> для </a:t>
            </a:r>
            <a:r>
              <a:rPr lang="ru-RU" dirty="0" err="1">
                <a:solidFill>
                  <a:srgbClr val="333333"/>
                </a:solidFill>
                <a:latin typeface="Times New Roman" panose="02020603050405020304" pitchFamily="18" charset="0"/>
              </a:rPr>
              <a:t>навчання</a:t>
            </a:r>
            <a:endParaRPr lang="ru-RU" dirty="0">
              <a:solidFill>
                <a:srgbClr val="333333"/>
              </a:solidFill>
              <a:latin typeface="Times New Roman" panose="02020603050405020304" pitchFamily="18" charset="0"/>
            </a:endParaRPr>
          </a:p>
          <a:p>
            <a:r>
              <a:rPr lang="ru-RU" b="1" dirty="0" err="1">
                <a:solidFill>
                  <a:srgbClr val="333333"/>
                </a:solidFill>
                <a:latin typeface="Times New Roman" panose="02020603050405020304" pitchFamily="18" charset="0"/>
              </a:rPr>
              <a:t>Стаття</a:t>
            </a:r>
            <a:r>
              <a:rPr lang="ru-RU" b="1" dirty="0">
                <a:solidFill>
                  <a:srgbClr val="333333"/>
                </a:solidFill>
                <a:latin typeface="Times New Roman" panose="02020603050405020304" pitchFamily="18" charset="0"/>
              </a:rPr>
              <a:t> 24.</a:t>
            </a:r>
            <a:r>
              <a:rPr lang="ru-RU" dirty="0">
                <a:solidFill>
                  <a:srgbClr val="333333"/>
                </a:solidFill>
                <a:latin typeface="Times New Roman" panose="02020603050405020304" pitchFamily="18" charset="0"/>
              </a:rPr>
              <a:t> </a:t>
            </a:r>
            <a:r>
              <a:rPr lang="ru-RU" dirty="0" err="1">
                <a:solidFill>
                  <a:srgbClr val="333333"/>
                </a:solidFill>
                <a:latin typeface="Times New Roman" panose="02020603050405020304" pitchFamily="18" charset="0"/>
              </a:rPr>
              <a:t>Вільне</a:t>
            </a:r>
            <a:r>
              <a:rPr lang="ru-RU" dirty="0">
                <a:solidFill>
                  <a:srgbClr val="333333"/>
                </a:solidFill>
                <a:latin typeface="Times New Roman" panose="02020603050405020304" pitchFamily="18" charset="0"/>
              </a:rPr>
              <a:t> </a:t>
            </a:r>
            <a:r>
              <a:rPr lang="ru-RU" dirty="0" err="1">
                <a:solidFill>
                  <a:srgbClr val="333333"/>
                </a:solidFill>
                <a:latin typeface="Times New Roman" panose="02020603050405020304" pitchFamily="18" charset="0"/>
              </a:rPr>
              <a:t>копіювання</a:t>
            </a:r>
            <a:r>
              <a:rPr lang="ru-RU" dirty="0">
                <a:solidFill>
                  <a:srgbClr val="333333"/>
                </a:solidFill>
                <a:latin typeface="Times New Roman" panose="02020603050405020304" pitchFamily="18" charset="0"/>
              </a:rPr>
              <a:t>, </a:t>
            </a:r>
            <a:r>
              <a:rPr lang="ru-RU" dirty="0" err="1">
                <a:solidFill>
                  <a:srgbClr val="333333"/>
                </a:solidFill>
                <a:latin typeface="Times New Roman" panose="02020603050405020304" pitchFamily="18" charset="0"/>
              </a:rPr>
              <a:t>модифікація</a:t>
            </a:r>
            <a:r>
              <a:rPr lang="ru-RU" dirty="0">
                <a:solidFill>
                  <a:srgbClr val="333333"/>
                </a:solidFill>
                <a:latin typeface="Times New Roman" panose="02020603050405020304" pitchFamily="18" charset="0"/>
              </a:rPr>
              <a:t> і </a:t>
            </a:r>
            <a:r>
              <a:rPr lang="ru-RU" dirty="0" err="1">
                <a:solidFill>
                  <a:srgbClr val="333333"/>
                </a:solidFill>
                <a:latin typeface="Times New Roman" panose="02020603050405020304" pitchFamily="18" charset="0"/>
              </a:rPr>
              <a:t>декомпіляція</a:t>
            </a:r>
            <a:r>
              <a:rPr lang="ru-RU" dirty="0">
                <a:solidFill>
                  <a:srgbClr val="333333"/>
                </a:solidFill>
                <a:latin typeface="Times New Roman" panose="02020603050405020304" pitchFamily="18" charset="0"/>
              </a:rPr>
              <a:t> </a:t>
            </a:r>
            <a:r>
              <a:rPr lang="ru-RU" dirty="0" err="1">
                <a:solidFill>
                  <a:srgbClr val="333333"/>
                </a:solidFill>
                <a:latin typeface="Times New Roman" panose="02020603050405020304" pitchFamily="18" charset="0"/>
              </a:rPr>
              <a:t>комп’ютерних</a:t>
            </a:r>
            <a:r>
              <a:rPr lang="ru-RU" dirty="0">
                <a:solidFill>
                  <a:srgbClr val="333333"/>
                </a:solidFill>
                <a:latin typeface="Times New Roman" panose="02020603050405020304" pitchFamily="18" charset="0"/>
              </a:rPr>
              <a:t> </a:t>
            </a:r>
            <a:r>
              <a:rPr lang="ru-RU" dirty="0" err="1">
                <a:solidFill>
                  <a:srgbClr val="333333"/>
                </a:solidFill>
                <a:latin typeface="Times New Roman" panose="02020603050405020304" pitchFamily="18" charset="0"/>
              </a:rPr>
              <a:t>програм</a:t>
            </a:r>
            <a:endParaRPr lang="ru-RU" dirty="0">
              <a:solidFill>
                <a:srgbClr val="333333"/>
              </a:solidFill>
              <a:latin typeface="Times New Roman" panose="02020603050405020304" pitchFamily="18" charset="0"/>
            </a:endParaRPr>
          </a:p>
          <a:p>
            <a:r>
              <a:rPr lang="ru-RU" b="1" dirty="0" err="1">
                <a:solidFill>
                  <a:srgbClr val="333333"/>
                </a:solidFill>
                <a:latin typeface="Times New Roman" panose="02020603050405020304" pitchFamily="18" charset="0"/>
              </a:rPr>
              <a:t>Стаття</a:t>
            </a:r>
            <a:r>
              <a:rPr lang="ru-RU" b="1" dirty="0">
                <a:solidFill>
                  <a:srgbClr val="333333"/>
                </a:solidFill>
                <a:latin typeface="Times New Roman" panose="02020603050405020304" pitchFamily="18" charset="0"/>
              </a:rPr>
              <a:t> 25.</a:t>
            </a:r>
            <a:r>
              <a:rPr lang="ru-RU" dirty="0">
                <a:solidFill>
                  <a:srgbClr val="333333"/>
                </a:solidFill>
                <a:latin typeface="Times New Roman" panose="02020603050405020304" pitchFamily="18" charset="0"/>
              </a:rPr>
              <a:t> </a:t>
            </a:r>
            <a:r>
              <a:rPr lang="ru-RU" dirty="0" err="1">
                <a:solidFill>
                  <a:srgbClr val="333333"/>
                </a:solidFill>
                <a:latin typeface="Times New Roman" panose="02020603050405020304" pitchFamily="18" charset="0"/>
              </a:rPr>
              <a:t>Вільне</a:t>
            </a:r>
            <a:r>
              <a:rPr lang="ru-RU" dirty="0">
                <a:solidFill>
                  <a:srgbClr val="333333"/>
                </a:solidFill>
                <a:latin typeface="Times New Roman" panose="02020603050405020304" pitchFamily="18" charset="0"/>
              </a:rPr>
              <a:t> </a:t>
            </a:r>
            <a:r>
              <a:rPr lang="ru-RU" dirty="0" err="1">
                <a:solidFill>
                  <a:srgbClr val="333333"/>
                </a:solidFill>
                <a:latin typeface="Times New Roman" panose="02020603050405020304" pitchFamily="18" charset="0"/>
              </a:rPr>
              <a:t>відтворення</a:t>
            </a:r>
            <a:r>
              <a:rPr lang="ru-RU" dirty="0">
                <a:solidFill>
                  <a:srgbClr val="333333"/>
                </a:solidFill>
                <a:latin typeface="Times New Roman" panose="02020603050405020304" pitchFamily="18" charset="0"/>
              </a:rPr>
              <a:t> </a:t>
            </a:r>
            <a:r>
              <a:rPr lang="ru-RU" dirty="0" err="1">
                <a:solidFill>
                  <a:srgbClr val="333333"/>
                </a:solidFill>
                <a:latin typeface="Times New Roman" panose="02020603050405020304" pitchFamily="18" charset="0"/>
              </a:rPr>
              <a:t>творів</a:t>
            </a:r>
            <a:r>
              <a:rPr lang="ru-RU" dirty="0">
                <a:solidFill>
                  <a:srgbClr val="333333"/>
                </a:solidFill>
                <a:latin typeface="Times New Roman" panose="02020603050405020304" pitchFamily="18" charset="0"/>
              </a:rPr>
              <a:t> у </a:t>
            </a:r>
            <a:r>
              <a:rPr lang="ru-RU" dirty="0" err="1">
                <a:solidFill>
                  <a:srgbClr val="333333"/>
                </a:solidFill>
                <a:latin typeface="Times New Roman" panose="02020603050405020304" pitchFamily="18" charset="0"/>
              </a:rPr>
              <a:t>особистих</a:t>
            </a:r>
            <a:r>
              <a:rPr lang="ru-RU" dirty="0">
                <a:solidFill>
                  <a:srgbClr val="333333"/>
                </a:solidFill>
                <a:latin typeface="Times New Roman" panose="02020603050405020304" pitchFamily="18" charset="0"/>
              </a:rPr>
              <a:t> </a:t>
            </a:r>
            <a:r>
              <a:rPr lang="ru-RU" dirty="0" err="1">
                <a:solidFill>
                  <a:srgbClr val="333333"/>
                </a:solidFill>
                <a:latin typeface="Times New Roman" panose="02020603050405020304" pitchFamily="18" charset="0"/>
              </a:rPr>
              <a:t>цілях</a:t>
            </a:r>
            <a:endParaRPr lang="ru-RU" dirty="0">
              <a:solidFill>
                <a:srgbClr val="333333"/>
              </a:solidFill>
              <a:latin typeface="Times New Roman" panose="02020603050405020304" pitchFamily="18" charset="0"/>
            </a:endParaRPr>
          </a:p>
          <a:p>
            <a:r>
              <a:rPr lang="ru-RU" b="1" dirty="0" err="1">
                <a:solidFill>
                  <a:srgbClr val="333333"/>
                </a:solidFill>
                <a:latin typeface="Times New Roman" panose="02020603050405020304" pitchFamily="18" charset="0"/>
              </a:rPr>
              <a:t>Стаття</a:t>
            </a:r>
            <a:r>
              <a:rPr lang="ru-RU" b="1" dirty="0">
                <a:solidFill>
                  <a:srgbClr val="333333"/>
                </a:solidFill>
                <a:latin typeface="Times New Roman" panose="02020603050405020304" pitchFamily="18" charset="0"/>
              </a:rPr>
              <a:t> 26.</a:t>
            </a:r>
            <a:r>
              <a:rPr lang="ru-RU" dirty="0">
                <a:solidFill>
                  <a:srgbClr val="333333"/>
                </a:solidFill>
                <a:latin typeface="Times New Roman" panose="02020603050405020304" pitchFamily="18" charset="0"/>
              </a:rPr>
              <a:t> Право доступу до </a:t>
            </a:r>
            <a:r>
              <a:rPr lang="ru-RU" dirty="0" err="1">
                <a:solidFill>
                  <a:srgbClr val="333333"/>
                </a:solidFill>
                <a:latin typeface="Times New Roman" panose="02020603050405020304" pitchFamily="18" charset="0"/>
              </a:rPr>
              <a:t>твору</a:t>
            </a:r>
            <a:r>
              <a:rPr lang="ru-RU" dirty="0">
                <a:solidFill>
                  <a:srgbClr val="333333"/>
                </a:solidFill>
                <a:latin typeface="Times New Roman" panose="02020603050405020304" pitchFamily="18" charset="0"/>
              </a:rPr>
              <a:t> </a:t>
            </a:r>
            <a:r>
              <a:rPr lang="ru-RU" dirty="0" err="1">
                <a:solidFill>
                  <a:srgbClr val="333333"/>
                </a:solidFill>
                <a:latin typeface="Times New Roman" panose="02020603050405020304" pitchFamily="18" charset="0"/>
              </a:rPr>
              <a:t>образотворчого</a:t>
            </a:r>
            <a:r>
              <a:rPr lang="ru-RU" dirty="0">
                <a:solidFill>
                  <a:srgbClr val="333333"/>
                </a:solidFill>
                <a:latin typeface="Times New Roman" panose="02020603050405020304" pitchFamily="18" charset="0"/>
              </a:rPr>
              <a:t> </a:t>
            </a:r>
            <a:r>
              <a:rPr lang="ru-RU" dirty="0" err="1">
                <a:solidFill>
                  <a:srgbClr val="333333"/>
                </a:solidFill>
                <a:latin typeface="Times New Roman" panose="02020603050405020304" pitchFamily="18" charset="0"/>
              </a:rPr>
              <a:t>мистецтва</a:t>
            </a:r>
            <a:endParaRPr lang="ru-RU" dirty="0">
              <a:solidFill>
                <a:srgbClr val="333333"/>
              </a:solidFill>
              <a:latin typeface="Times New Roman" panose="02020603050405020304" pitchFamily="18" charset="0"/>
            </a:endParaRPr>
          </a:p>
          <a:p>
            <a:r>
              <a:rPr lang="uk-UA" b="1" dirty="0">
                <a:solidFill>
                  <a:srgbClr val="333333"/>
                </a:solidFill>
                <a:latin typeface="Times New Roman" panose="02020603050405020304" pitchFamily="18" charset="0"/>
              </a:rPr>
              <a:t>Стаття 27.</a:t>
            </a:r>
            <a:r>
              <a:rPr lang="uk-UA" dirty="0">
                <a:solidFill>
                  <a:srgbClr val="333333"/>
                </a:solidFill>
                <a:latin typeface="Times New Roman" panose="02020603050405020304" pitchFamily="18" charset="0"/>
              </a:rPr>
              <a:t> Право слідування</a:t>
            </a:r>
            <a:endParaRPr lang="uk-UA" dirty="0"/>
          </a:p>
          <a:p>
            <a:endParaRPr lang="uk-UA" dirty="0"/>
          </a:p>
        </p:txBody>
      </p:sp>
      <p:sp>
        <p:nvSpPr>
          <p:cNvPr id="4" name="Місце для номера слайда 3">
            <a:extLst>
              <a:ext uri="{FF2B5EF4-FFF2-40B4-BE49-F238E27FC236}">
                <a16:creationId xmlns="" xmlns:a16="http://schemas.microsoft.com/office/drawing/2014/main" id="{2EED88A8-65E1-479F-8C5D-99DF016FC1C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ru" smtClean="0"/>
              <a:t>11</a:t>
            </a:fld>
            <a:endParaRPr lang="ru"/>
          </a:p>
        </p:txBody>
      </p:sp>
    </p:spTree>
    <p:extLst>
      <p:ext uri="{BB962C8B-B14F-4D97-AF65-F5344CB8AC3E}">
        <p14:creationId xmlns:p14="http://schemas.microsoft.com/office/powerpoint/2010/main" val="19512109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E72689AF-6F96-4E3F-BE34-4B5197564592}"/>
              </a:ext>
            </a:extLst>
          </p:cNvPr>
          <p:cNvSpPr>
            <a:spLocks noGrp="1"/>
          </p:cNvSpPr>
          <p:nvPr>
            <p:ph type="title"/>
          </p:nvPr>
        </p:nvSpPr>
        <p:spPr/>
        <p:txBody>
          <a:bodyPr/>
          <a:lstStyle/>
          <a:p>
            <a:r>
              <a:rPr lang="uk-UA" dirty="0"/>
              <a:t>Авторське право. Суміжні права</a:t>
            </a:r>
          </a:p>
        </p:txBody>
      </p:sp>
      <p:sp>
        <p:nvSpPr>
          <p:cNvPr id="3" name="Місце для тексту 2">
            <a:extLst>
              <a:ext uri="{FF2B5EF4-FFF2-40B4-BE49-F238E27FC236}">
                <a16:creationId xmlns="" xmlns:a16="http://schemas.microsoft.com/office/drawing/2014/main" id="{435D0FF3-D5DC-4E02-90C4-3D055122E1FD}"/>
              </a:ext>
            </a:extLst>
          </p:cNvPr>
          <p:cNvSpPr>
            <a:spLocks noGrp="1"/>
          </p:cNvSpPr>
          <p:nvPr>
            <p:ph type="body" idx="1"/>
          </p:nvPr>
        </p:nvSpPr>
        <p:spPr>
          <a:xfrm>
            <a:off x="312000" y="863550"/>
            <a:ext cx="8832000" cy="3686679"/>
          </a:xfrm>
        </p:spPr>
        <p:txBody>
          <a:bodyPr/>
          <a:lstStyle/>
          <a:p>
            <a:pPr indent="0" algn="just">
              <a:lnSpc>
                <a:spcPct val="100000"/>
              </a:lnSpc>
              <a:buNone/>
            </a:pPr>
            <a:r>
              <a:rPr lang="uk-UA" b="1" dirty="0">
                <a:latin typeface="Times New Roman" panose="02020603050405020304" pitchFamily="18" charset="0"/>
                <a:ea typeface="Times New Roman" panose="02020603050405020304" pitchFamily="18" charset="0"/>
              </a:rPr>
              <a:t>Термін дії авторських прав в Україні </a:t>
            </a:r>
            <a:r>
              <a:rPr lang="uk-UA" dirty="0">
                <a:latin typeface="Times New Roman" panose="02020603050405020304" pitchFamily="18" charset="0"/>
                <a:ea typeface="Times New Roman" panose="02020603050405020304" pitchFamily="18" charset="0"/>
              </a:rPr>
              <a:t>(за </a:t>
            </a:r>
            <a:r>
              <a:rPr lang="uk-UA" u="sng" dirty="0">
                <a:latin typeface="Times New Roman" panose="02020603050405020304" pitchFamily="18" charset="0"/>
                <a:ea typeface="Times New Roman" panose="02020603050405020304" pitchFamily="18" charset="0"/>
              </a:rPr>
              <a:t>Бернською конвенцією терміни інші</a:t>
            </a:r>
            <a:r>
              <a:rPr lang="uk-UA" dirty="0">
                <a:latin typeface="Times New Roman" panose="02020603050405020304" pitchFamily="18" charset="0"/>
                <a:ea typeface="Times New Roman" panose="02020603050405020304" pitchFamily="18" charset="0"/>
              </a:rPr>
              <a:t>!)</a:t>
            </a:r>
          </a:p>
          <a:p>
            <a:pPr indent="450215" algn="just">
              <a:lnSpc>
                <a:spcPct val="100000"/>
              </a:lnSpc>
            </a:pPr>
            <a:r>
              <a:rPr lang="uk-UA" dirty="0">
                <a:latin typeface="Times New Roman" panose="02020603050405020304" pitchFamily="18" charset="0"/>
                <a:ea typeface="Times New Roman" panose="02020603050405020304" pitchFamily="18" charset="0"/>
              </a:rPr>
              <a:t>Відповідно до Закону АП на твір виникає внаслідок факту його створення і починає діяти від дня створення твору. </a:t>
            </a:r>
          </a:p>
          <a:p>
            <a:pPr indent="450215" algn="just">
              <a:lnSpc>
                <a:spcPct val="100000"/>
              </a:lnSpc>
            </a:pPr>
            <a:r>
              <a:rPr lang="uk-UA" dirty="0">
                <a:latin typeface="Times New Roman" panose="02020603050405020304" pitchFamily="18" charset="0"/>
                <a:ea typeface="Times New Roman" panose="02020603050405020304" pitchFamily="18" charset="0"/>
              </a:rPr>
              <a:t>Майнові право авторів в Україні діють протягом усього життя автора і 70 років після його смерті чи смерті останнього співавтора.</a:t>
            </a:r>
          </a:p>
          <a:p>
            <a:pPr indent="450215" algn="just">
              <a:lnSpc>
                <a:spcPct val="100000"/>
              </a:lnSpc>
            </a:pPr>
            <a:r>
              <a:rPr lang="uk-UA" b="1" dirty="0">
                <a:latin typeface="Times New Roman" panose="02020603050405020304" pitchFamily="18" charset="0"/>
                <a:ea typeface="Times New Roman" panose="02020603050405020304" pitchFamily="18" charset="0"/>
              </a:rPr>
              <a:t>Є ще й особливі випадки і для них передбачено наступні терміни:</a:t>
            </a:r>
          </a:p>
          <a:p>
            <a:pPr marL="180000" indent="0" algn="just">
              <a:lnSpc>
                <a:spcPct val="100000"/>
              </a:lnSpc>
              <a:buNone/>
            </a:pPr>
            <a:r>
              <a:rPr lang="uk-UA" dirty="0">
                <a:latin typeface="Times New Roman" panose="02020603050405020304" pitchFamily="18" charset="0"/>
                <a:ea typeface="Times New Roman" panose="02020603050405020304" pitchFamily="18" charset="0"/>
              </a:rPr>
              <a:t>- для творів анонімних чи під псевдонімом - 70 років після оприлюднення;</a:t>
            </a:r>
          </a:p>
          <a:p>
            <a:pPr marL="180000" indent="0" algn="just">
              <a:lnSpc>
                <a:spcPct val="100000"/>
              </a:lnSpc>
              <a:buNone/>
            </a:pPr>
            <a:r>
              <a:rPr lang="uk-UA" dirty="0">
                <a:latin typeface="Times New Roman" panose="02020603050405020304" pitchFamily="18" charset="0"/>
                <a:ea typeface="Times New Roman" panose="02020603050405020304" pitchFamily="18" charset="0"/>
              </a:rPr>
              <a:t>- якщо весь твір публікується послідовно у часі томами, частинами, випусками, серіями тощо, строк дії окремо для кожної частини твору;</a:t>
            </a:r>
          </a:p>
          <a:p>
            <a:pPr marL="180000" indent="0" algn="just">
              <a:lnSpc>
                <a:spcPct val="100000"/>
              </a:lnSpc>
              <a:buNone/>
            </a:pPr>
            <a:r>
              <a:rPr lang="uk-UA" dirty="0">
                <a:latin typeface="Times New Roman" panose="02020603050405020304" pitchFamily="18" charset="0"/>
                <a:ea typeface="Times New Roman" panose="02020603050405020304" pitchFamily="18" charset="0"/>
              </a:rPr>
              <a:t>- на твори посмертно реабілітованих авторів - 70 років після їх реабілітації;</a:t>
            </a:r>
          </a:p>
          <a:p>
            <a:pPr marL="180000" indent="0" algn="just">
              <a:lnSpc>
                <a:spcPct val="100000"/>
              </a:lnSpc>
              <a:buNone/>
            </a:pPr>
            <a:r>
              <a:rPr lang="uk-UA" dirty="0">
                <a:latin typeface="Times New Roman" panose="02020603050405020304" pitchFamily="18" charset="0"/>
                <a:ea typeface="Times New Roman" panose="02020603050405020304" pitchFamily="18" charset="0"/>
              </a:rPr>
              <a:t>- АП на твір, вперше опублікований до 30 років після смерті - 70 років від публікації;</a:t>
            </a:r>
          </a:p>
          <a:p>
            <a:pPr marL="180000" indent="0" algn="just">
              <a:lnSpc>
                <a:spcPct val="100000"/>
              </a:lnSpc>
              <a:buNone/>
            </a:pPr>
            <a:r>
              <a:rPr lang="uk-UA" dirty="0">
                <a:latin typeface="Times New Roman" panose="02020603050405020304" pitchFamily="18" charset="0"/>
                <a:ea typeface="Times New Roman" panose="02020603050405020304" pitchFamily="18" charset="0"/>
              </a:rPr>
              <a:t>- для особи, яка після закінчення строку охорони не оприлюдненого твору (</a:t>
            </a:r>
            <a:r>
              <a:rPr lang="uk-UA" dirty="0" err="1">
                <a:latin typeface="Times New Roman" panose="02020603050405020304" pitchFamily="18" charset="0"/>
                <a:ea typeface="Times New Roman" panose="02020603050405020304" pitchFamily="18" charset="0"/>
              </a:rPr>
              <a:t>п.вище</a:t>
            </a:r>
            <a:r>
              <a:rPr lang="uk-UA" dirty="0">
                <a:latin typeface="Times New Roman" panose="02020603050405020304" pitchFamily="18" charset="0"/>
                <a:ea typeface="Times New Roman" panose="02020603050405020304" pitchFamily="18" charset="0"/>
              </a:rPr>
              <a:t>) вперше його оприлюднює - 25 років від часу, коли твір був вперше оприлюднений. </a:t>
            </a:r>
          </a:p>
          <a:p>
            <a:endParaRPr lang="uk-UA" dirty="0"/>
          </a:p>
        </p:txBody>
      </p:sp>
      <p:sp>
        <p:nvSpPr>
          <p:cNvPr id="4" name="Місце для номера слайда 3">
            <a:extLst>
              <a:ext uri="{FF2B5EF4-FFF2-40B4-BE49-F238E27FC236}">
                <a16:creationId xmlns="" xmlns:a16="http://schemas.microsoft.com/office/drawing/2014/main" id="{2EED88A8-65E1-479F-8C5D-99DF016FC1C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ru" smtClean="0"/>
              <a:t>12</a:t>
            </a:fld>
            <a:endParaRPr lang="ru"/>
          </a:p>
        </p:txBody>
      </p:sp>
    </p:spTree>
    <p:extLst>
      <p:ext uri="{BB962C8B-B14F-4D97-AF65-F5344CB8AC3E}">
        <p14:creationId xmlns:p14="http://schemas.microsoft.com/office/powerpoint/2010/main" val="8567069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E72689AF-6F96-4E3F-BE34-4B5197564592}"/>
              </a:ext>
            </a:extLst>
          </p:cNvPr>
          <p:cNvSpPr>
            <a:spLocks noGrp="1"/>
          </p:cNvSpPr>
          <p:nvPr>
            <p:ph type="title"/>
          </p:nvPr>
        </p:nvSpPr>
        <p:spPr/>
        <p:txBody>
          <a:bodyPr/>
          <a:lstStyle/>
          <a:p>
            <a:r>
              <a:rPr lang="uk-UA" dirty="0"/>
              <a:t>Авторське право. Суміжні права</a:t>
            </a:r>
          </a:p>
        </p:txBody>
      </p:sp>
      <p:sp>
        <p:nvSpPr>
          <p:cNvPr id="3" name="Місце для тексту 2">
            <a:extLst>
              <a:ext uri="{FF2B5EF4-FFF2-40B4-BE49-F238E27FC236}">
                <a16:creationId xmlns="" xmlns:a16="http://schemas.microsoft.com/office/drawing/2014/main" id="{435D0FF3-D5DC-4E02-90C4-3D055122E1FD}"/>
              </a:ext>
            </a:extLst>
          </p:cNvPr>
          <p:cNvSpPr>
            <a:spLocks noGrp="1"/>
          </p:cNvSpPr>
          <p:nvPr>
            <p:ph type="body" idx="1"/>
          </p:nvPr>
        </p:nvSpPr>
        <p:spPr>
          <a:xfrm>
            <a:off x="312000" y="863550"/>
            <a:ext cx="8709150" cy="3875876"/>
          </a:xfrm>
        </p:spPr>
        <p:txBody>
          <a:bodyPr/>
          <a:lstStyle/>
          <a:p>
            <a:pPr marL="114300" indent="0">
              <a:buNone/>
            </a:pPr>
            <a:r>
              <a:rPr lang="uk-UA" b="1" dirty="0">
                <a:solidFill>
                  <a:srgbClr val="000000"/>
                </a:solidFill>
                <a:latin typeface="Times New Roman" panose="02020603050405020304" pitchFamily="18" charset="0"/>
                <a:ea typeface="Times New Roman" panose="02020603050405020304" pitchFamily="18" charset="0"/>
              </a:rPr>
              <a:t>Державна реєстрація авторських прав</a:t>
            </a:r>
          </a:p>
          <a:p>
            <a:r>
              <a:rPr lang="uk-UA" dirty="0">
                <a:solidFill>
                  <a:srgbClr val="000000"/>
                </a:solidFill>
                <a:latin typeface="Times New Roman" panose="02020603050405020304" pitchFamily="18" charset="0"/>
                <a:ea typeface="Calibri" panose="020F0502020204030204" pitchFamily="34" charset="0"/>
              </a:rPr>
              <a:t>Реєстрація не є обов’язковою для отримання охорони, це формальність, проте саме вона може допомогти при виникненні спорів, крім того, свідоцтво містить інформацію, яка вказує на дату існування твору в об’єктивній формі.</a:t>
            </a:r>
          </a:p>
          <a:p>
            <a:r>
              <a:rPr lang="uk-UA" dirty="0">
                <a:solidFill>
                  <a:srgbClr val="000000"/>
                </a:solidFill>
                <a:latin typeface="Times New Roman" panose="02020603050405020304" pitchFamily="18" charset="0"/>
                <a:ea typeface="Calibri" panose="020F0502020204030204" pitchFamily="34" charset="0"/>
              </a:rPr>
              <a:t>Свідоцтва про реєстрацію авторського права є необхідним при внесенні твору, як об’єкта АП, до митного реєстру, для участі в різних творчих конкурсах та при внесенні об’єкта авторського права до статутного капіталу.</a:t>
            </a:r>
          </a:p>
          <a:p>
            <a:r>
              <a:rPr lang="uk-UA" dirty="0">
                <a:solidFill>
                  <a:srgbClr val="000000"/>
                </a:solidFill>
                <a:latin typeface="Times New Roman" panose="02020603050405020304" pitchFamily="18" charset="0"/>
              </a:rPr>
              <a:t>До заяви додається примірник твору, для КП і БД, настанова\інструкція </a:t>
            </a:r>
            <a:endParaRPr lang="uk-UA" dirty="0"/>
          </a:p>
        </p:txBody>
      </p:sp>
      <p:sp>
        <p:nvSpPr>
          <p:cNvPr id="4" name="Місце для номера слайда 3">
            <a:extLst>
              <a:ext uri="{FF2B5EF4-FFF2-40B4-BE49-F238E27FC236}">
                <a16:creationId xmlns="" xmlns:a16="http://schemas.microsoft.com/office/drawing/2014/main" id="{2EED88A8-65E1-479F-8C5D-99DF016FC1C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ru" smtClean="0"/>
              <a:t>13</a:t>
            </a:fld>
            <a:endParaRPr lang="ru"/>
          </a:p>
        </p:txBody>
      </p:sp>
    </p:spTree>
    <p:extLst>
      <p:ext uri="{BB962C8B-B14F-4D97-AF65-F5344CB8AC3E}">
        <p14:creationId xmlns:p14="http://schemas.microsoft.com/office/powerpoint/2010/main" val="9311476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E72689AF-6F96-4E3F-BE34-4B5197564592}"/>
              </a:ext>
            </a:extLst>
          </p:cNvPr>
          <p:cNvSpPr>
            <a:spLocks noGrp="1"/>
          </p:cNvSpPr>
          <p:nvPr>
            <p:ph type="title"/>
          </p:nvPr>
        </p:nvSpPr>
        <p:spPr/>
        <p:txBody>
          <a:bodyPr/>
          <a:lstStyle/>
          <a:p>
            <a:r>
              <a:rPr lang="uk-UA" dirty="0"/>
              <a:t>Авторське право. Суміжні права</a:t>
            </a:r>
          </a:p>
        </p:txBody>
      </p:sp>
      <p:sp>
        <p:nvSpPr>
          <p:cNvPr id="3" name="Місце для тексту 2">
            <a:extLst>
              <a:ext uri="{FF2B5EF4-FFF2-40B4-BE49-F238E27FC236}">
                <a16:creationId xmlns="" xmlns:a16="http://schemas.microsoft.com/office/drawing/2014/main" id="{435D0FF3-D5DC-4E02-90C4-3D055122E1FD}"/>
              </a:ext>
            </a:extLst>
          </p:cNvPr>
          <p:cNvSpPr>
            <a:spLocks noGrp="1"/>
          </p:cNvSpPr>
          <p:nvPr>
            <p:ph type="body" idx="1"/>
          </p:nvPr>
        </p:nvSpPr>
        <p:spPr>
          <a:xfrm>
            <a:off x="312000" y="863550"/>
            <a:ext cx="8709150" cy="589693"/>
          </a:xfrm>
        </p:spPr>
        <p:txBody>
          <a:bodyPr/>
          <a:lstStyle/>
          <a:p>
            <a:pPr marL="114300" indent="0">
              <a:buNone/>
            </a:pPr>
            <a:r>
              <a:rPr lang="uk-UA" dirty="0" smtClean="0"/>
              <a:t>З «Порядку </a:t>
            </a:r>
            <a:r>
              <a:rPr lang="ru-RU" dirty="0" err="1"/>
              <a:t>державної</a:t>
            </a:r>
            <a:r>
              <a:rPr lang="ru-RU" dirty="0"/>
              <a:t> </a:t>
            </a:r>
            <a:r>
              <a:rPr lang="ru-RU" dirty="0" err="1"/>
              <a:t>реєстрації</a:t>
            </a:r>
            <a:r>
              <a:rPr lang="ru-RU" dirty="0"/>
              <a:t> </a:t>
            </a:r>
            <a:r>
              <a:rPr lang="ru-RU" dirty="0" err="1"/>
              <a:t>авторського</a:t>
            </a:r>
            <a:r>
              <a:rPr lang="ru-RU" dirty="0"/>
              <a:t> права і </a:t>
            </a:r>
            <a:r>
              <a:rPr lang="ru-RU" dirty="0" err="1" smtClean="0"/>
              <a:t>договорів</a:t>
            </a:r>
            <a:r>
              <a:rPr lang="ru-RU" dirty="0" smtClean="0"/>
              <a:t>…»</a:t>
            </a:r>
            <a:endParaRPr lang="uk-UA" dirty="0"/>
          </a:p>
        </p:txBody>
      </p:sp>
      <p:sp>
        <p:nvSpPr>
          <p:cNvPr id="4" name="Місце для номера слайда 3">
            <a:extLst>
              <a:ext uri="{FF2B5EF4-FFF2-40B4-BE49-F238E27FC236}">
                <a16:creationId xmlns="" xmlns:a16="http://schemas.microsoft.com/office/drawing/2014/main" id="{2EED88A8-65E1-479F-8C5D-99DF016FC1C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ru" smtClean="0"/>
              <a:t>14</a:t>
            </a:fld>
            <a:endParaRPr lang="ru"/>
          </a:p>
        </p:txBody>
      </p:sp>
      <p:pic>
        <p:nvPicPr>
          <p:cNvPr id="6" name="Рисунок 5"/>
          <p:cNvPicPr/>
          <p:nvPr/>
        </p:nvPicPr>
        <p:blipFill rotWithShape="1">
          <a:blip r:embed="rId2"/>
          <a:srcRect l="22790" t="21893" r="23509" b="7831"/>
          <a:stretch/>
        </p:blipFill>
        <p:spPr bwMode="auto">
          <a:xfrm>
            <a:off x="2530929" y="1289957"/>
            <a:ext cx="4955721" cy="384306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577003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E72689AF-6F96-4E3F-BE34-4B5197564592}"/>
              </a:ext>
            </a:extLst>
          </p:cNvPr>
          <p:cNvSpPr>
            <a:spLocks noGrp="1"/>
          </p:cNvSpPr>
          <p:nvPr>
            <p:ph type="title"/>
          </p:nvPr>
        </p:nvSpPr>
        <p:spPr/>
        <p:txBody>
          <a:bodyPr/>
          <a:lstStyle/>
          <a:p>
            <a:r>
              <a:rPr lang="uk-UA" dirty="0"/>
              <a:t>Авторське право. Суміжні права</a:t>
            </a:r>
          </a:p>
        </p:txBody>
      </p:sp>
      <p:sp>
        <p:nvSpPr>
          <p:cNvPr id="3" name="Місце для тексту 2">
            <a:extLst>
              <a:ext uri="{FF2B5EF4-FFF2-40B4-BE49-F238E27FC236}">
                <a16:creationId xmlns="" xmlns:a16="http://schemas.microsoft.com/office/drawing/2014/main" id="{435D0FF3-D5DC-4E02-90C4-3D055122E1FD}"/>
              </a:ext>
            </a:extLst>
          </p:cNvPr>
          <p:cNvSpPr>
            <a:spLocks noGrp="1"/>
          </p:cNvSpPr>
          <p:nvPr>
            <p:ph type="body" idx="1"/>
          </p:nvPr>
        </p:nvSpPr>
        <p:spPr>
          <a:xfrm>
            <a:off x="311400" y="711150"/>
            <a:ext cx="8832300" cy="3875876"/>
          </a:xfrm>
        </p:spPr>
        <p:txBody>
          <a:bodyPr/>
          <a:lstStyle/>
          <a:p>
            <a:pPr marL="360000" indent="0" algn="just">
              <a:lnSpc>
                <a:spcPts val="2600"/>
              </a:lnSpc>
              <a:buNone/>
            </a:pPr>
            <a:r>
              <a:rPr lang="uk-UA" dirty="0"/>
              <a:t>Розглянемо суміжні права (СП) </a:t>
            </a:r>
            <a:r>
              <a:rPr lang="uk-UA" dirty="0">
                <a:latin typeface="Times New Roman" panose="02020603050405020304" pitchFamily="18" charset="0"/>
                <a:ea typeface="Times New Roman" panose="02020603050405020304" pitchFamily="18" charset="0"/>
              </a:rPr>
              <a:t>розвиток звуко- і відеотехніки та технічних пристроїв для передачі звуків і зображень на далекі відстані зумовили виникнення ринку аудіо- і відеопродукції , а також подальшого розвитку шоу-бізнесу. Мета </a:t>
            </a:r>
            <a:r>
              <a:rPr lang="ru-RU" dirty="0" err="1">
                <a:latin typeface="Times New Roman" panose="02020603050405020304" pitchFamily="18" charset="0"/>
                <a:ea typeface="Times New Roman" panose="02020603050405020304" pitchFamily="18" charset="0"/>
              </a:rPr>
              <a:t>Римської</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конвенції</a:t>
            </a:r>
            <a:r>
              <a:rPr lang="ru-RU" dirty="0">
                <a:latin typeface="Times New Roman" panose="02020603050405020304" pitchFamily="18" charset="0"/>
                <a:ea typeface="Times New Roman" panose="02020603050405020304" pitchFamily="18" charset="0"/>
              </a:rPr>
              <a:t>  (РК) </a:t>
            </a:r>
            <a:r>
              <a:rPr lang="uk-UA" dirty="0">
                <a:latin typeface="Times New Roman" panose="02020603050405020304" pitchFamily="18" charset="0"/>
                <a:ea typeface="Times New Roman" panose="02020603050405020304" pitchFamily="18" charset="0"/>
              </a:rPr>
              <a:t>-</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охорона</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суміжних</a:t>
            </a:r>
            <a:r>
              <a:rPr lang="ru-RU" dirty="0">
                <a:latin typeface="Times New Roman" panose="02020603050405020304" pitchFamily="18" charset="0"/>
                <a:ea typeface="Times New Roman" panose="02020603050405020304" pitchFamily="18" charset="0"/>
              </a:rPr>
              <a:t> прав. </a:t>
            </a:r>
            <a:r>
              <a:rPr lang="ru-RU" b="1" dirty="0" err="1">
                <a:latin typeface="Times New Roman" panose="02020603050405020304" pitchFamily="18" charset="0"/>
                <a:ea typeface="Times New Roman" panose="02020603050405020304" pitchFamily="18" charset="0"/>
              </a:rPr>
              <a:t>Об'єкти</a:t>
            </a:r>
            <a:r>
              <a:rPr lang="ru-RU" b="1" dirty="0">
                <a:latin typeface="Times New Roman" panose="02020603050405020304" pitchFamily="18" charset="0"/>
                <a:ea typeface="Times New Roman" panose="02020603050405020304" pitchFamily="18" charset="0"/>
              </a:rPr>
              <a:t> </a:t>
            </a:r>
            <a:r>
              <a:rPr lang="ru-RU" b="1" dirty="0" err="1">
                <a:latin typeface="Times New Roman" panose="02020603050405020304" pitchFamily="18" charset="0"/>
                <a:ea typeface="Times New Roman" panose="02020603050405020304" pitchFamily="18" charset="0"/>
              </a:rPr>
              <a:t>охорони</a:t>
            </a:r>
            <a:r>
              <a:rPr lang="ru-RU" b="1" dirty="0">
                <a:latin typeface="Times New Roman" panose="02020603050405020304" pitchFamily="18" charset="0"/>
                <a:ea typeface="Times New Roman" panose="02020603050405020304" pitchFamily="18" charset="0"/>
              </a:rPr>
              <a:t> СП</a:t>
            </a:r>
            <a:r>
              <a:rPr lang="uk-UA" b="1" dirty="0">
                <a:latin typeface="Times New Roman" panose="02020603050405020304" pitchFamily="18" charset="0"/>
                <a:ea typeface="Times New Roman" panose="02020603050405020304" pitchFamily="18" charset="0"/>
              </a:rPr>
              <a:t>: </a:t>
            </a:r>
            <a:r>
              <a:rPr lang="ru-RU" dirty="0">
                <a:latin typeface="Times New Roman" panose="02020603050405020304" pitchFamily="18" charset="0"/>
                <a:ea typeface="Times New Roman" panose="02020603050405020304" pitchFamily="18" charset="0"/>
              </a:rPr>
              <a:t>права на </a:t>
            </a:r>
            <a:r>
              <a:rPr lang="ru-RU" dirty="0" err="1">
                <a:latin typeface="Times New Roman" panose="02020603050405020304" pitchFamily="18" charset="0"/>
                <a:ea typeface="Times New Roman" panose="02020603050405020304" pitchFamily="18" charset="0"/>
              </a:rPr>
              <a:t>виконання</a:t>
            </a:r>
            <a:r>
              <a:rPr lang="ru-RU" dirty="0">
                <a:latin typeface="Times New Roman" panose="02020603050405020304" pitchFamily="18" charset="0"/>
                <a:ea typeface="Times New Roman" panose="02020603050405020304" pitchFamily="18" charset="0"/>
              </a:rPr>
              <a:t>; права </a:t>
            </a:r>
            <a:r>
              <a:rPr lang="ru-RU" dirty="0" err="1">
                <a:latin typeface="Times New Roman" panose="02020603050405020304" pitchFamily="18" charset="0"/>
                <a:ea typeface="Times New Roman" panose="02020603050405020304" pitchFamily="18" charset="0"/>
              </a:rPr>
              <a:t>виробників</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фонограм</a:t>
            </a:r>
            <a:r>
              <a:rPr lang="ru-RU" dirty="0">
                <a:latin typeface="Times New Roman" panose="02020603050405020304" pitchFamily="18" charset="0"/>
                <a:ea typeface="Times New Roman" panose="02020603050405020304" pitchFamily="18" charset="0"/>
              </a:rPr>
              <a:t>;  права </a:t>
            </a:r>
            <a:r>
              <a:rPr lang="ru-RU" dirty="0" err="1">
                <a:latin typeface="Times New Roman" panose="02020603050405020304" pitchFamily="18" charset="0"/>
                <a:ea typeface="Times New Roman" panose="02020603050405020304" pitchFamily="18" charset="0"/>
              </a:rPr>
              <a:t>організацій</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ефірного</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мовлення</a:t>
            </a:r>
            <a:r>
              <a:rPr lang="ru-RU" dirty="0">
                <a:latin typeface="Times New Roman" panose="02020603050405020304" pitchFamily="18" charset="0"/>
                <a:ea typeface="Times New Roman" panose="02020603050405020304" pitchFamily="18" charset="0"/>
              </a:rPr>
              <a:t> на </a:t>
            </a:r>
            <a:r>
              <a:rPr lang="ru-RU" dirty="0" err="1">
                <a:latin typeface="Times New Roman" panose="02020603050405020304" pitchFamily="18" charset="0"/>
                <a:ea typeface="Times New Roman" panose="02020603050405020304" pitchFamily="18" charset="0"/>
              </a:rPr>
              <a:t>свої</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передачі</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програми</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Такі</a:t>
            </a:r>
            <a:r>
              <a:rPr lang="ru-RU" dirty="0">
                <a:latin typeface="Times New Roman" panose="02020603050405020304" pitchFamily="18" charset="0"/>
                <a:ea typeface="Times New Roman" panose="02020603050405020304" pitchFamily="18" charset="0"/>
              </a:rPr>
              <a:t> ж </a:t>
            </a:r>
            <a:r>
              <a:rPr lang="ru-RU" dirty="0" err="1">
                <a:latin typeface="Times New Roman" panose="02020603050405020304" pitchFamily="18" charset="0"/>
                <a:ea typeface="Times New Roman" panose="02020603050405020304" pitchFamily="18" charset="0"/>
              </a:rPr>
              <a:t>обєкти</a:t>
            </a:r>
            <a:r>
              <a:rPr lang="ru-RU" dirty="0">
                <a:latin typeface="Times New Roman" panose="02020603050405020304" pitchFamily="18" charset="0"/>
                <a:ea typeface="Times New Roman" panose="02020603050405020304" pitchFamily="18" charset="0"/>
              </a:rPr>
              <a:t> і за </a:t>
            </a:r>
            <a:r>
              <a:rPr lang="ru-RU" dirty="0" err="1">
                <a:latin typeface="Times New Roman" panose="02020603050405020304" pitchFamily="18" charset="0"/>
                <a:ea typeface="Times New Roman" panose="02020603050405020304" pitchFamily="18" charset="0"/>
              </a:rPr>
              <a:t>українським</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законодавством</a:t>
            </a:r>
            <a:r>
              <a:rPr lang="ru-RU" dirty="0">
                <a:latin typeface="Times New Roman" panose="02020603050405020304" pitchFamily="18" charset="0"/>
                <a:ea typeface="Times New Roman" panose="02020603050405020304" pitchFamily="18" charset="0"/>
              </a:rPr>
              <a:t>.</a:t>
            </a:r>
            <a:endParaRPr lang="uk-UA" dirty="0">
              <a:latin typeface="Times New Roman" panose="02020603050405020304" pitchFamily="18" charset="0"/>
              <a:ea typeface="Times New Roman" panose="02020603050405020304" pitchFamily="18" charset="0"/>
            </a:endParaRPr>
          </a:p>
          <a:p>
            <a:pPr marL="360000" indent="0" algn="just">
              <a:lnSpc>
                <a:spcPts val="2600"/>
              </a:lnSpc>
              <a:buNone/>
            </a:pPr>
            <a:r>
              <a:rPr lang="ru-RU" b="1" dirty="0" err="1">
                <a:latin typeface="Times New Roman" panose="02020603050405020304" pitchFamily="18" charset="0"/>
                <a:ea typeface="Times New Roman" panose="02020603050405020304" pitchFamily="18" charset="0"/>
              </a:rPr>
              <a:t>Особливість</a:t>
            </a:r>
            <a:r>
              <a:rPr lang="ru-RU" b="1" dirty="0">
                <a:latin typeface="Times New Roman" panose="02020603050405020304" pitchFamily="18" charset="0"/>
                <a:ea typeface="Times New Roman" panose="02020603050405020304" pitchFamily="18" charset="0"/>
              </a:rPr>
              <a:t> СП</a:t>
            </a:r>
            <a:r>
              <a:rPr lang="ru-RU" dirty="0">
                <a:latin typeface="Times New Roman" panose="02020603050405020304" pitchFamily="18" charset="0"/>
                <a:ea typeface="Times New Roman" panose="02020603050405020304" pitchFamily="18" charset="0"/>
              </a:rPr>
              <a:t>- </a:t>
            </a:r>
            <a:r>
              <a:rPr lang="ru-RU" b="1" dirty="0">
                <a:latin typeface="Times New Roman" panose="02020603050405020304" pitchFamily="18" charset="0"/>
                <a:ea typeface="Times New Roman" panose="02020603050405020304" pitchFamily="18" charset="0"/>
              </a:rPr>
              <a:t>вони  </a:t>
            </a:r>
            <a:r>
              <a:rPr lang="ru-RU" b="1" dirty="0" err="1">
                <a:latin typeface="Times New Roman" panose="02020603050405020304" pitchFamily="18" charset="0"/>
                <a:ea typeface="Times New Roman" panose="02020603050405020304" pitchFamily="18" charset="0"/>
              </a:rPr>
              <a:t>правова</a:t>
            </a:r>
            <a:r>
              <a:rPr lang="ru-RU" b="1" dirty="0">
                <a:latin typeface="Times New Roman" panose="02020603050405020304" pitchFamily="18" charset="0"/>
                <a:ea typeface="Times New Roman" panose="02020603050405020304" pitchFamily="18" charset="0"/>
              </a:rPr>
              <a:t> форма </a:t>
            </a:r>
            <a:r>
              <a:rPr lang="ru-RU" b="1" dirty="0" err="1">
                <a:latin typeface="Times New Roman" panose="02020603050405020304" pitchFamily="18" charset="0"/>
                <a:ea typeface="Times New Roman" panose="02020603050405020304" pitchFamily="18" charset="0"/>
              </a:rPr>
              <a:t>реалізації</a:t>
            </a:r>
            <a:r>
              <a:rPr lang="ru-RU" b="1" dirty="0">
                <a:latin typeface="Times New Roman" panose="02020603050405020304" pitchFamily="18" charset="0"/>
                <a:ea typeface="Times New Roman" panose="02020603050405020304" pitchFamily="18" charset="0"/>
              </a:rPr>
              <a:t> АП.</a:t>
            </a:r>
            <a:r>
              <a:rPr lang="ru-RU" dirty="0">
                <a:latin typeface="Times New Roman" panose="02020603050405020304" pitchFamily="18" charset="0"/>
                <a:ea typeface="Times New Roman" panose="02020603050405020304" pitchFamily="18" charset="0"/>
              </a:rPr>
              <a:t> </a:t>
            </a:r>
            <a:endParaRPr lang="uk-UA" dirty="0">
              <a:latin typeface="Times New Roman" panose="02020603050405020304" pitchFamily="18" charset="0"/>
              <a:ea typeface="Times New Roman" panose="02020603050405020304" pitchFamily="18" charset="0"/>
            </a:endParaRPr>
          </a:p>
          <a:p>
            <a:pPr marL="114300" indent="0">
              <a:lnSpc>
                <a:spcPts val="2600"/>
              </a:lnSpc>
              <a:buNone/>
            </a:pPr>
            <a:r>
              <a:rPr lang="ru-RU" b="1" dirty="0" err="1">
                <a:latin typeface="Times New Roman" panose="02020603050405020304" pitchFamily="18" charset="0"/>
                <a:ea typeface="Times New Roman" panose="02020603050405020304" pitchFamily="18" charset="0"/>
              </a:rPr>
              <a:t>Основний</a:t>
            </a:r>
            <a:r>
              <a:rPr lang="ru-RU" b="1" dirty="0">
                <a:latin typeface="Times New Roman" panose="02020603050405020304" pitchFamily="18" charset="0"/>
                <a:ea typeface="Times New Roman" panose="02020603050405020304" pitchFamily="18" charset="0"/>
              </a:rPr>
              <a:t> принцип </a:t>
            </a:r>
            <a:r>
              <a:rPr lang="ru-RU" b="1" dirty="0" err="1">
                <a:latin typeface="Times New Roman" panose="02020603050405020304" pitchFamily="18" charset="0"/>
                <a:ea typeface="Times New Roman" panose="02020603050405020304" pitchFamily="18" charset="0"/>
              </a:rPr>
              <a:t>Римської</a:t>
            </a:r>
            <a:r>
              <a:rPr lang="ru-RU" b="1" dirty="0">
                <a:latin typeface="Times New Roman" panose="02020603050405020304" pitchFamily="18" charset="0"/>
                <a:ea typeface="Times New Roman" panose="02020603050405020304" pitchFamily="18" charset="0"/>
              </a:rPr>
              <a:t> </a:t>
            </a:r>
            <a:r>
              <a:rPr lang="ru-RU" b="1" dirty="0" err="1">
                <a:latin typeface="Times New Roman" panose="02020603050405020304" pitchFamily="18" charset="0"/>
                <a:ea typeface="Times New Roman" panose="02020603050405020304" pitchFamily="18" charset="0"/>
              </a:rPr>
              <a:t>конвенції</a:t>
            </a:r>
            <a:r>
              <a:rPr lang="ru-RU" dirty="0">
                <a:latin typeface="Times New Roman" panose="02020603050405020304" pitchFamily="18" charset="0"/>
                <a:ea typeface="Times New Roman" panose="02020603050405020304" pitchFamily="18" charset="0"/>
              </a:rPr>
              <a:t> – </a:t>
            </a:r>
            <a:r>
              <a:rPr lang="ru-RU" b="1" dirty="0" err="1">
                <a:latin typeface="Times New Roman" panose="02020603050405020304" pitchFamily="18" charset="0"/>
                <a:ea typeface="Times New Roman" panose="02020603050405020304" pitchFamily="18" charset="0"/>
              </a:rPr>
              <a:t>національний</a:t>
            </a:r>
            <a:r>
              <a:rPr lang="ru-RU" b="1" dirty="0">
                <a:latin typeface="Times New Roman" panose="02020603050405020304" pitchFamily="18" charset="0"/>
                <a:ea typeface="Times New Roman" panose="02020603050405020304" pitchFamily="18" charset="0"/>
              </a:rPr>
              <a:t> режим </a:t>
            </a:r>
            <a:r>
              <a:rPr lang="ru-RU" b="1" dirty="0" err="1">
                <a:latin typeface="Times New Roman" panose="02020603050405020304" pitchFamily="18" charset="0"/>
                <a:ea typeface="Times New Roman" panose="02020603050405020304" pitchFamily="18" charset="0"/>
              </a:rPr>
              <a:t>охорони</a:t>
            </a:r>
            <a:r>
              <a:rPr lang="ru-RU" b="1" dirty="0">
                <a:latin typeface="Times New Roman" panose="02020603050405020304" pitchFamily="18" charset="0"/>
                <a:ea typeface="Times New Roman" panose="02020603050405020304" pitchFamily="18" charset="0"/>
              </a:rPr>
              <a:t> прав</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критерії</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надання</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якого</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регламентує</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конвенція</a:t>
            </a:r>
            <a:r>
              <a:rPr lang="ru-RU" dirty="0">
                <a:latin typeface="Times New Roman" panose="02020603050405020304" pitchFamily="18" charset="0"/>
                <a:ea typeface="Times New Roman" panose="02020603050405020304" pitchFamily="18" charset="0"/>
              </a:rPr>
              <a:t>. І </a:t>
            </a:r>
            <a:r>
              <a:rPr lang="ru-RU" dirty="0" err="1">
                <a:latin typeface="Times New Roman" panose="02020603050405020304" pitchFamily="18" charset="0"/>
                <a:ea typeface="Times New Roman" panose="02020603050405020304" pitchFamily="18" charset="0"/>
              </a:rPr>
              <a:t>він</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різний</a:t>
            </a:r>
            <a:r>
              <a:rPr lang="ru-RU" dirty="0">
                <a:latin typeface="Times New Roman" panose="02020603050405020304" pitchFamily="18" charset="0"/>
                <a:ea typeface="Times New Roman" panose="02020603050405020304" pitchFamily="18" charset="0"/>
              </a:rPr>
              <a:t> для </a:t>
            </a:r>
            <a:r>
              <a:rPr lang="ru-RU" dirty="0" err="1">
                <a:latin typeface="Times New Roman" panose="02020603050405020304" pitchFamily="18" charset="0"/>
                <a:ea typeface="Times New Roman" panose="02020603050405020304" pitchFamily="18" charset="0"/>
              </a:rPr>
              <a:t>різних</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об’єктів</a:t>
            </a:r>
            <a:endParaRPr lang="ru-RU" dirty="0">
              <a:latin typeface="Times New Roman" panose="02020603050405020304" pitchFamily="18" charset="0"/>
              <a:ea typeface="Times New Roman" panose="02020603050405020304" pitchFamily="18" charset="0"/>
            </a:endParaRPr>
          </a:p>
          <a:p>
            <a:pPr marL="114300" indent="0">
              <a:lnSpc>
                <a:spcPts val="2600"/>
              </a:lnSpc>
              <a:buNone/>
            </a:pPr>
            <a:r>
              <a:rPr lang="ru-RU" b="1" dirty="0" err="1">
                <a:latin typeface="Times New Roman" panose="02020603050405020304" pitchFamily="18" charset="0"/>
                <a:ea typeface="Times New Roman" panose="02020603050405020304" pitchFamily="18" charset="0"/>
              </a:rPr>
              <a:t>Римська</a:t>
            </a:r>
            <a:r>
              <a:rPr lang="ru-RU" b="1" dirty="0">
                <a:latin typeface="Times New Roman" panose="02020603050405020304" pitchFamily="18" charset="0"/>
                <a:ea typeface="Times New Roman" panose="02020603050405020304" pitchFamily="18" charset="0"/>
              </a:rPr>
              <a:t> </a:t>
            </a:r>
            <a:r>
              <a:rPr lang="ru-RU" b="1" dirty="0" err="1">
                <a:latin typeface="Times New Roman" panose="02020603050405020304" pitchFamily="18" charset="0"/>
                <a:ea typeface="Times New Roman" panose="02020603050405020304" pitchFamily="18" charset="0"/>
              </a:rPr>
              <a:t>конвенція</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встановлює</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мін</a:t>
            </a:r>
            <a:r>
              <a:rPr lang="ru-RU" dirty="0">
                <a:latin typeface="Times New Roman" panose="02020603050405020304" pitchFamily="18" charset="0"/>
                <a:ea typeface="Times New Roman" panose="02020603050405020304" pitchFamily="18" charset="0"/>
              </a:rPr>
              <a:t> строк </a:t>
            </a:r>
            <a:r>
              <a:rPr lang="ru-RU" dirty="0" err="1">
                <a:latin typeface="Times New Roman" panose="02020603050405020304" pitchFamily="18" charset="0"/>
                <a:ea typeface="Times New Roman" panose="02020603050405020304" pitchFamily="18" charset="0"/>
              </a:rPr>
              <a:t>охорони</a:t>
            </a:r>
            <a:r>
              <a:rPr lang="ru-RU" dirty="0">
                <a:latin typeface="Times New Roman" panose="02020603050405020304" pitchFamily="18" charset="0"/>
                <a:ea typeface="Times New Roman" panose="02020603050405020304" pitchFamily="18" charset="0"/>
              </a:rPr>
              <a:t>: </a:t>
            </a:r>
            <a:r>
              <a:rPr lang="ru-RU" b="1" dirty="0">
                <a:latin typeface="Times New Roman" panose="02020603050405020304" pitchFamily="18" charset="0"/>
                <a:ea typeface="Times New Roman" panose="02020603050405020304" pitchFamily="18" charset="0"/>
              </a:rPr>
              <a:t>20 </a:t>
            </a:r>
            <a:r>
              <a:rPr lang="ru-RU" b="1" dirty="0" err="1">
                <a:latin typeface="Times New Roman" panose="02020603050405020304" pitchFamily="18" charset="0"/>
                <a:ea typeface="Times New Roman" panose="02020603050405020304" pitchFamily="18" charset="0"/>
              </a:rPr>
              <a:t>років</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починаючи</a:t>
            </a:r>
            <a:r>
              <a:rPr lang="ru-RU" dirty="0">
                <a:latin typeface="Times New Roman" panose="02020603050405020304" pitchFamily="18" charset="0"/>
                <a:ea typeface="Times New Roman" panose="02020603050405020304" pitchFamily="18" charset="0"/>
              </a:rPr>
              <a:t> з </a:t>
            </a:r>
            <a:r>
              <a:rPr lang="ru-RU" dirty="0" err="1">
                <a:latin typeface="Times New Roman" panose="02020603050405020304" pitchFamily="18" charset="0"/>
                <a:ea typeface="Times New Roman" panose="02020603050405020304" pitchFamily="18" charset="0"/>
              </a:rPr>
              <a:t>кінця</a:t>
            </a:r>
            <a:r>
              <a:rPr lang="ru-RU" dirty="0">
                <a:latin typeface="Times New Roman" panose="02020603050405020304" pitchFamily="18" charset="0"/>
                <a:ea typeface="Times New Roman" panose="02020603050405020304" pitchFamily="18" charset="0"/>
              </a:rPr>
              <a:t> року, в </a:t>
            </a:r>
            <a:r>
              <a:rPr lang="ru-RU" dirty="0" err="1">
                <a:latin typeface="Times New Roman" panose="02020603050405020304" pitchFamily="18" charset="0"/>
                <a:ea typeface="Times New Roman" panose="02020603050405020304" pitchFamily="18" charset="0"/>
              </a:rPr>
              <a:t>якому</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мали</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місце</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виконання</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запис</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фонограми</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або</a:t>
            </a:r>
            <a:r>
              <a:rPr lang="ru-RU" dirty="0">
                <a:latin typeface="Times New Roman" panose="02020603050405020304" pitchFamily="18" charset="0"/>
                <a:ea typeface="Times New Roman" panose="02020603050405020304" pitchFamily="18" charset="0"/>
              </a:rPr>
              <a:t> передача в </a:t>
            </a:r>
            <a:r>
              <a:rPr lang="ru-RU" dirty="0" err="1">
                <a:latin typeface="Times New Roman" panose="02020603050405020304" pitchFamily="18" charset="0"/>
                <a:ea typeface="Times New Roman" panose="02020603050405020304" pitchFamily="18" charset="0"/>
              </a:rPr>
              <a:t>ефір</a:t>
            </a:r>
            <a:r>
              <a:rPr lang="ru-RU" dirty="0">
                <a:latin typeface="Times New Roman" panose="02020603050405020304" pitchFamily="18" charset="0"/>
                <a:ea typeface="Times New Roman" panose="02020603050405020304" pitchFamily="18" charset="0"/>
              </a:rPr>
              <a:t>.</a:t>
            </a:r>
            <a:endParaRPr lang="uk-UA" dirty="0">
              <a:latin typeface="Times New Roman" panose="02020603050405020304" pitchFamily="18" charset="0"/>
              <a:ea typeface="Times New Roman" panose="02020603050405020304" pitchFamily="18" charset="0"/>
            </a:endParaRPr>
          </a:p>
          <a:p>
            <a:pPr marL="114300" indent="0">
              <a:lnSpc>
                <a:spcPts val="2600"/>
              </a:lnSpc>
              <a:buNone/>
            </a:pPr>
            <a:endParaRPr lang="uk-UA" dirty="0">
              <a:latin typeface="Times New Roman" panose="02020603050405020304" pitchFamily="18" charset="0"/>
              <a:ea typeface="Times New Roman" panose="02020603050405020304" pitchFamily="18" charset="0"/>
            </a:endParaRPr>
          </a:p>
          <a:p>
            <a:pPr marL="114300" indent="0">
              <a:buNone/>
            </a:pPr>
            <a:endParaRPr lang="uk-UA" dirty="0"/>
          </a:p>
        </p:txBody>
      </p:sp>
      <p:sp>
        <p:nvSpPr>
          <p:cNvPr id="4" name="Місце для номера слайда 3">
            <a:extLst>
              <a:ext uri="{FF2B5EF4-FFF2-40B4-BE49-F238E27FC236}">
                <a16:creationId xmlns="" xmlns:a16="http://schemas.microsoft.com/office/drawing/2014/main" id="{2EED88A8-65E1-479F-8C5D-99DF016FC1C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ru" smtClean="0"/>
              <a:t>15</a:t>
            </a:fld>
            <a:endParaRPr lang="ru"/>
          </a:p>
        </p:txBody>
      </p:sp>
    </p:spTree>
    <p:extLst>
      <p:ext uri="{BB962C8B-B14F-4D97-AF65-F5344CB8AC3E}">
        <p14:creationId xmlns:p14="http://schemas.microsoft.com/office/powerpoint/2010/main" val="13316019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E72689AF-6F96-4E3F-BE34-4B5197564592}"/>
              </a:ext>
            </a:extLst>
          </p:cNvPr>
          <p:cNvSpPr>
            <a:spLocks noGrp="1"/>
          </p:cNvSpPr>
          <p:nvPr>
            <p:ph type="title"/>
          </p:nvPr>
        </p:nvSpPr>
        <p:spPr/>
        <p:txBody>
          <a:bodyPr/>
          <a:lstStyle/>
          <a:p>
            <a:r>
              <a:rPr lang="uk-UA" dirty="0"/>
              <a:t>Авторське право. Суміжні права</a:t>
            </a:r>
          </a:p>
        </p:txBody>
      </p:sp>
      <p:sp>
        <p:nvSpPr>
          <p:cNvPr id="3" name="Місце для тексту 2">
            <a:extLst>
              <a:ext uri="{FF2B5EF4-FFF2-40B4-BE49-F238E27FC236}">
                <a16:creationId xmlns="" xmlns:a16="http://schemas.microsoft.com/office/drawing/2014/main" id="{435D0FF3-D5DC-4E02-90C4-3D055122E1FD}"/>
              </a:ext>
            </a:extLst>
          </p:cNvPr>
          <p:cNvSpPr>
            <a:spLocks noGrp="1"/>
          </p:cNvSpPr>
          <p:nvPr>
            <p:ph type="body" idx="1"/>
          </p:nvPr>
        </p:nvSpPr>
        <p:spPr>
          <a:xfrm>
            <a:off x="111964" y="787350"/>
            <a:ext cx="8520600" cy="3952076"/>
          </a:xfrm>
        </p:spPr>
        <p:txBody>
          <a:bodyPr/>
          <a:lstStyle/>
          <a:p>
            <a:pPr marL="114300" indent="0">
              <a:lnSpc>
                <a:spcPct val="100000"/>
              </a:lnSpc>
              <a:buNone/>
            </a:pPr>
            <a:r>
              <a:rPr lang="uk-UA" dirty="0"/>
              <a:t>За Законом України </a:t>
            </a:r>
            <a:r>
              <a:rPr lang="uk-UA" b="1" dirty="0"/>
              <a:t>об’єктами</a:t>
            </a:r>
            <a:r>
              <a:rPr lang="uk-UA" dirty="0"/>
              <a:t> суміжних прав, незалежно від призначення, змісту, оцінки, способу і форми вираження, є:</a:t>
            </a:r>
          </a:p>
          <a:p>
            <a:pPr marL="114300" indent="0">
              <a:lnSpc>
                <a:spcPct val="110000"/>
              </a:lnSpc>
              <a:buNone/>
            </a:pPr>
            <a:r>
              <a:rPr lang="uk-UA" dirty="0"/>
              <a:t>а) виконання творів;</a:t>
            </a:r>
          </a:p>
          <a:p>
            <a:pPr marL="114300" indent="0">
              <a:lnSpc>
                <a:spcPct val="110000"/>
              </a:lnSpc>
              <a:buNone/>
            </a:pPr>
            <a:r>
              <a:rPr lang="uk-UA" dirty="0"/>
              <a:t>б) фонограми, відеограми;</a:t>
            </a:r>
          </a:p>
          <a:p>
            <a:pPr marL="114300" indent="0">
              <a:lnSpc>
                <a:spcPct val="110000"/>
              </a:lnSpc>
              <a:buNone/>
            </a:pPr>
            <a:r>
              <a:rPr lang="uk-UA" dirty="0"/>
              <a:t>в) передачі (програми) організацій мовлення.</a:t>
            </a:r>
          </a:p>
          <a:p>
            <a:pPr marL="114300" indent="0">
              <a:lnSpc>
                <a:spcPct val="110000"/>
              </a:lnSpc>
              <a:buNone/>
            </a:pPr>
            <a:r>
              <a:rPr lang="uk-UA" dirty="0"/>
              <a:t> </a:t>
            </a:r>
            <a:r>
              <a:rPr lang="uk-UA" b="1" dirty="0"/>
              <a:t>Суб’єктами с</a:t>
            </a:r>
            <a:r>
              <a:rPr lang="uk-UA" dirty="0"/>
              <a:t>уміжних прав є:</a:t>
            </a:r>
          </a:p>
          <a:p>
            <a:pPr marL="114300" indent="0">
              <a:lnSpc>
                <a:spcPct val="110000"/>
              </a:lnSpc>
              <a:buNone/>
            </a:pPr>
            <a:r>
              <a:rPr lang="uk-UA" dirty="0"/>
              <a:t>- виконавці творів;</a:t>
            </a:r>
          </a:p>
          <a:p>
            <a:pPr marL="114300" indent="0">
              <a:lnSpc>
                <a:spcPct val="110000"/>
              </a:lnSpc>
              <a:buNone/>
            </a:pPr>
            <a:r>
              <a:rPr lang="uk-UA" dirty="0"/>
              <a:t>- виробники фонограм;</a:t>
            </a:r>
          </a:p>
          <a:p>
            <a:pPr marL="114300" indent="0">
              <a:lnSpc>
                <a:spcPct val="110000"/>
              </a:lnSpc>
              <a:buNone/>
            </a:pPr>
            <a:r>
              <a:rPr lang="uk-UA" dirty="0"/>
              <a:t>- виробники відеограм,;</a:t>
            </a:r>
          </a:p>
          <a:p>
            <a:pPr marL="114300" indent="0">
              <a:lnSpc>
                <a:spcPct val="110000"/>
              </a:lnSpc>
              <a:buNone/>
            </a:pPr>
            <a:r>
              <a:rPr lang="uk-UA" dirty="0"/>
              <a:t>- організації мовлення та їх правонаступники.</a:t>
            </a:r>
          </a:p>
          <a:p>
            <a:pPr marL="114300" indent="0">
              <a:lnSpc>
                <a:spcPct val="110000"/>
              </a:lnSpc>
              <a:buNone/>
            </a:pPr>
            <a:r>
              <a:rPr lang="uk-UA" dirty="0"/>
              <a:t>- спадкоємці (правонаступники) вищезазначених суб’єктів та особи, яким на законних підставах передано суміжні майнові права.</a:t>
            </a:r>
          </a:p>
          <a:p>
            <a:pPr marL="114300" indent="0">
              <a:lnSpc>
                <a:spcPct val="110000"/>
              </a:lnSpc>
              <a:buNone/>
            </a:pPr>
            <a:r>
              <a:rPr lang="uk-UA" b="1" dirty="0"/>
              <a:t>Авторські права мають бути дотримані суб’єктами суміжних прав</a:t>
            </a:r>
            <a:r>
              <a:rPr lang="uk-UA" dirty="0"/>
              <a:t>.</a:t>
            </a:r>
          </a:p>
          <a:p>
            <a:pPr>
              <a:lnSpc>
                <a:spcPct val="100000"/>
              </a:lnSpc>
            </a:pPr>
            <a:endParaRPr lang="uk-UA" dirty="0"/>
          </a:p>
          <a:p>
            <a:endParaRPr lang="uk-UA" dirty="0"/>
          </a:p>
          <a:p>
            <a:endParaRPr lang="uk-UA" dirty="0"/>
          </a:p>
        </p:txBody>
      </p:sp>
      <p:sp>
        <p:nvSpPr>
          <p:cNvPr id="4" name="Місце для номера слайда 3">
            <a:extLst>
              <a:ext uri="{FF2B5EF4-FFF2-40B4-BE49-F238E27FC236}">
                <a16:creationId xmlns="" xmlns:a16="http://schemas.microsoft.com/office/drawing/2014/main" id="{2EED88A8-65E1-479F-8C5D-99DF016FC1C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ru" smtClean="0"/>
              <a:t>16</a:t>
            </a:fld>
            <a:endParaRPr lang="ru"/>
          </a:p>
        </p:txBody>
      </p:sp>
    </p:spTree>
    <p:extLst>
      <p:ext uri="{BB962C8B-B14F-4D97-AF65-F5344CB8AC3E}">
        <p14:creationId xmlns:p14="http://schemas.microsoft.com/office/powerpoint/2010/main" val="35073175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E72689AF-6F96-4E3F-BE34-4B5197564592}"/>
              </a:ext>
            </a:extLst>
          </p:cNvPr>
          <p:cNvSpPr>
            <a:spLocks noGrp="1"/>
          </p:cNvSpPr>
          <p:nvPr>
            <p:ph type="title"/>
          </p:nvPr>
        </p:nvSpPr>
        <p:spPr/>
        <p:txBody>
          <a:bodyPr/>
          <a:lstStyle/>
          <a:p>
            <a:r>
              <a:rPr lang="uk-UA" dirty="0"/>
              <a:t>Авторське право. Суміжні права</a:t>
            </a:r>
          </a:p>
        </p:txBody>
      </p:sp>
      <p:sp>
        <p:nvSpPr>
          <p:cNvPr id="3" name="Місце для тексту 2">
            <a:extLst>
              <a:ext uri="{FF2B5EF4-FFF2-40B4-BE49-F238E27FC236}">
                <a16:creationId xmlns="" xmlns:a16="http://schemas.microsoft.com/office/drawing/2014/main" id="{435D0FF3-D5DC-4E02-90C4-3D055122E1FD}"/>
              </a:ext>
            </a:extLst>
          </p:cNvPr>
          <p:cNvSpPr>
            <a:spLocks noGrp="1"/>
          </p:cNvSpPr>
          <p:nvPr>
            <p:ph type="body" idx="1"/>
          </p:nvPr>
        </p:nvSpPr>
        <p:spPr>
          <a:xfrm>
            <a:off x="-48150" y="740528"/>
            <a:ext cx="8520600" cy="3998898"/>
          </a:xfrm>
        </p:spPr>
        <p:txBody>
          <a:bodyPr/>
          <a:lstStyle/>
          <a:p>
            <a:pPr marL="114300" indent="0">
              <a:buNone/>
            </a:pPr>
            <a:r>
              <a:rPr lang="uk-UA" b="1" dirty="0"/>
              <a:t>Строк дії суміжних прав в Україні</a:t>
            </a:r>
          </a:p>
          <a:p>
            <a:pPr marL="114300" indent="0">
              <a:buNone/>
            </a:pPr>
            <a:r>
              <a:rPr lang="uk-UA" dirty="0"/>
              <a:t>1. Майнові права виконавців охороняються </a:t>
            </a:r>
            <a:r>
              <a:rPr lang="uk-UA" b="1" dirty="0"/>
              <a:t>протягом 50 років </a:t>
            </a:r>
            <a:r>
              <a:rPr lang="uk-UA" dirty="0"/>
              <a:t>від дати першого запису виконання. Особисті немайнові права виконавців, охороняються безстроково.</a:t>
            </a:r>
          </a:p>
          <a:p>
            <a:pPr marL="114300" indent="0">
              <a:buNone/>
            </a:pPr>
            <a:r>
              <a:rPr lang="uk-UA" dirty="0"/>
              <a:t>2. Права виробників фонограм і відеограм охороняються протягом 50 років від дати першого опублікування фонограми (відеограми) або їх першого звукозапису (відеозапису), якщо фонограма (відеограма) не була опублікована протягом зазначеного часу.</a:t>
            </a:r>
          </a:p>
          <a:p>
            <a:pPr marL="114300" indent="0">
              <a:buNone/>
            </a:pPr>
            <a:r>
              <a:rPr lang="uk-UA" dirty="0"/>
              <a:t>3. Організації мовлення користуються наданими цим Законом правами протягом 50 років від дати першого публічного сповіщення передачі.</a:t>
            </a:r>
          </a:p>
          <a:p>
            <a:pPr marL="114300" indent="0">
              <a:buNone/>
            </a:pPr>
            <a:r>
              <a:rPr lang="uk-UA" dirty="0"/>
              <a:t>4. Закінчення строків захисту суміжних прав настає 1 січня року, наступного за роком, у якому закінчилися передбачені строки захисту.</a:t>
            </a:r>
          </a:p>
          <a:p>
            <a:pPr marL="114300" indent="0">
              <a:buNone/>
            </a:pPr>
            <a:endParaRPr lang="uk-UA" dirty="0"/>
          </a:p>
        </p:txBody>
      </p:sp>
      <p:sp>
        <p:nvSpPr>
          <p:cNvPr id="4" name="Місце для номера слайда 3">
            <a:extLst>
              <a:ext uri="{FF2B5EF4-FFF2-40B4-BE49-F238E27FC236}">
                <a16:creationId xmlns="" xmlns:a16="http://schemas.microsoft.com/office/drawing/2014/main" id="{2EED88A8-65E1-479F-8C5D-99DF016FC1C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ru" smtClean="0"/>
              <a:t>17</a:t>
            </a:fld>
            <a:endParaRPr lang="ru"/>
          </a:p>
        </p:txBody>
      </p:sp>
    </p:spTree>
    <p:extLst>
      <p:ext uri="{BB962C8B-B14F-4D97-AF65-F5344CB8AC3E}">
        <p14:creationId xmlns:p14="http://schemas.microsoft.com/office/powerpoint/2010/main" val="4731198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E72689AF-6F96-4E3F-BE34-4B5197564592}"/>
              </a:ext>
            </a:extLst>
          </p:cNvPr>
          <p:cNvSpPr>
            <a:spLocks noGrp="1"/>
          </p:cNvSpPr>
          <p:nvPr>
            <p:ph type="title"/>
          </p:nvPr>
        </p:nvSpPr>
        <p:spPr/>
        <p:txBody>
          <a:bodyPr/>
          <a:lstStyle/>
          <a:p>
            <a:r>
              <a:rPr lang="uk-UA" dirty="0"/>
              <a:t>Авторське право. Суміжні </a:t>
            </a:r>
            <a:r>
              <a:rPr lang="uk-UA" dirty="0" smtClean="0"/>
              <a:t>права. Е-комерція</a:t>
            </a:r>
            <a:endParaRPr lang="uk-UA" dirty="0"/>
          </a:p>
        </p:txBody>
      </p:sp>
      <p:sp>
        <p:nvSpPr>
          <p:cNvPr id="3" name="Місце для тексту 2">
            <a:extLst>
              <a:ext uri="{FF2B5EF4-FFF2-40B4-BE49-F238E27FC236}">
                <a16:creationId xmlns="" xmlns:a16="http://schemas.microsoft.com/office/drawing/2014/main" id="{435D0FF3-D5DC-4E02-90C4-3D055122E1FD}"/>
              </a:ext>
            </a:extLst>
          </p:cNvPr>
          <p:cNvSpPr>
            <a:spLocks noGrp="1"/>
          </p:cNvSpPr>
          <p:nvPr>
            <p:ph type="body" idx="1"/>
          </p:nvPr>
        </p:nvSpPr>
        <p:spPr>
          <a:xfrm>
            <a:off x="-48150" y="787595"/>
            <a:ext cx="9192150" cy="3998898"/>
          </a:xfrm>
        </p:spPr>
        <p:txBody>
          <a:bodyPr/>
          <a:lstStyle/>
          <a:p>
            <a:pPr marL="114300" indent="0">
              <a:lnSpc>
                <a:spcPct val="100000"/>
              </a:lnSpc>
              <a:buNone/>
            </a:pPr>
            <a:r>
              <a:rPr lang="uk-UA" dirty="0"/>
              <a:t>Управління інтелектуальної власності Європейського Союзу (EUIPO) розпочало співпрацю з окремими ринками електронної комерції. Наразі до такої програми приєдналось лише </a:t>
            </a:r>
            <a:r>
              <a:rPr lang="uk-UA" smtClean="0"/>
              <a:t>трохи більше 10-ти </a:t>
            </a:r>
            <a:r>
              <a:rPr lang="uk-UA" dirty="0" smtClean="0"/>
              <a:t>ринків е-комерції, </a:t>
            </a:r>
            <a:r>
              <a:rPr lang="uk-UA" dirty="0"/>
              <a:t>зокрема </a:t>
            </a:r>
            <a:r>
              <a:rPr lang="en-US" dirty="0"/>
              <a:t>ALIBABA</a:t>
            </a:r>
            <a:r>
              <a:rPr lang="uk-UA" dirty="0"/>
              <a:t>, </a:t>
            </a:r>
            <a:r>
              <a:rPr lang="ru-RU" dirty="0"/>
              <a:t>AMAZON</a:t>
            </a:r>
            <a:r>
              <a:rPr lang="uk-UA" dirty="0"/>
              <a:t>, </a:t>
            </a:r>
            <a:r>
              <a:rPr lang="ru-RU" dirty="0"/>
              <a:t>EBAY</a:t>
            </a:r>
            <a:r>
              <a:rPr lang="uk-UA" dirty="0"/>
              <a:t>, </a:t>
            </a:r>
            <a:r>
              <a:rPr lang="en-US" dirty="0"/>
              <a:t>FACEBOOK</a:t>
            </a:r>
            <a:r>
              <a:rPr lang="uk-UA" dirty="0"/>
              <a:t> та інші.</a:t>
            </a:r>
            <a:endParaRPr lang="ru-RU" dirty="0"/>
          </a:p>
          <a:p>
            <a:pPr marL="114300" indent="0">
              <a:lnSpc>
                <a:spcPct val="100000"/>
              </a:lnSpc>
              <a:buNone/>
            </a:pPr>
            <a:r>
              <a:rPr lang="uk-UA" dirty="0"/>
              <a:t>EUIPO збирає інформацію про системи сповіщень, щодо порушень прав інтелектуальної власності, а також щодо програм її захисту. </a:t>
            </a:r>
            <a:endParaRPr lang="ru-RU" dirty="0"/>
          </a:p>
          <a:p>
            <a:pPr marL="114300" indent="0">
              <a:lnSpc>
                <a:spcPct val="100000"/>
              </a:lnSpc>
              <a:buNone/>
            </a:pPr>
            <a:r>
              <a:rPr lang="uk-UA" dirty="0"/>
              <a:t>Спеціалізація відстеження порушень на окремих е-платформах різна.</a:t>
            </a:r>
            <a:endParaRPr lang="ru-RU" dirty="0"/>
          </a:p>
          <a:p>
            <a:pPr>
              <a:lnSpc>
                <a:spcPct val="100000"/>
              </a:lnSpc>
            </a:pPr>
            <a:r>
              <a:rPr lang="uk-UA" dirty="0"/>
              <a:t>FACEBOOK відстежує лише порушення </a:t>
            </a:r>
            <a:r>
              <a:rPr lang="uk-UA" dirty="0" smtClean="0"/>
              <a:t>АП та </a:t>
            </a:r>
            <a:r>
              <a:rPr lang="uk-UA" dirty="0"/>
              <a:t>прав на </a:t>
            </a:r>
            <a:r>
              <a:rPr lang="uk-UA" dirty="0" smtClean="0"/>
              <a:t>ТМ. </a:t>
            </a:r>
            <a:endParaRPr lang="ru-RU" dirty="0"/>
          </a:p>
          <a:p>
            <a:pPr>
              <a:lnSpc>
                <a:spcPct val="100000"/>
              </a:lnSpc>
            </a:pPr>
            <a:r>
              <a:rPr lang="uk-UA" dirty="0">
                <a:hlinkClick r:id="rId2"/>
              </a:rPr>
              <a:t>ALIBABA GROUP</a:t>
            </a:r>
            <a:r>
              <a:rPr lang="uk-UA" dirty="0"/>
              <a:t> веде боротьбу </a:t>
            </a:r>
            <a:r>
              <a:rPr lang="uk-UA" dirty="0" smtClean="0"/>
              <a:t>ще й </a:t>
            </a:r>
            <a:r>
              <a:rPr lang="uk-UA" dirty="0"/>
              <a:t>з порушеннями прав винахідників з недобросовісною </a:t>
            </a:r>
            <a:r>
              <a:rPr lang="uk-UA" dirty="0" smtClean="0"/>
              <a:t>конкуренцією (щодо </a:t>
            </a:r>
            <a:r>
              <a:rPr lang="uk-UA" dirty="0"/>
              <a:t>підроблених </a:t>
            </a:r>
            <a:r>
              <a:rPr lang="uk-UA" dirty="0" smtClean="0"/>
              <a:t>товарів), </a:t>
            </a:r>
            <a:r>
              <a:rPr lang="uk-UA" dirty="0"/>
              <a:t>розробляє та застосовує технології пошуку як підробок, так і джерел таких підробок. Ця </a:t>
            </a:r>
            <a:r>
              <a:rPr lang="uk-UA" dirty="0" smtClean="0"/>
              <a:t>е-платформа: залучає правовласників та </a:t>
            </a:r>
            <a:r>
              <a:rPr lang="uk-UA" dirty="0"/>
              <a:t>створила майданчик для обміну практиками між </a:t>
            </a:r>
            <a:r>
              <a:rPr lang="uk-UA" dirty="0" smtClean="0"/>
              <a:t>правовласниками, співпрацює з </a:t>
            </a:r>
            <a:r>
              <a:rPr lang="uk-UA" dirty="0"/>
              <a:t>правоохоронними органами та бере участь у судових справах, щодо порушень </a:t>
            </a:r>
            <a:r>
              <a:rPr lang="uk-UA" dirty="0" smtClean="0"/>
              <a:t>ІВ.</a:t>
            </a:r>
            <a:endParaRPr lang="ru-RU" dirty="0"/>
          </a:p>
          <a:p>
            <a:pPr marL="114300" indent="0">
              <a:buNone/>
            </a:pPr>
            <a:endParaRPr lang="uk-UA" dirty="0"/>
          </a:p>
        </p:txBody>
      </p:sp>
      <p:sp>
        <p:nvSpPr>
          <p:cNvPr id="4" name="Місце для номера слайда 3">
            <a:extLst>
              <a:ext uri="{FF2B5EF4-FFF2-40B4-BE49-F238E27FC236}">
                <a16:creationId xmlns="" xmlns:a16="http://schemas.microsoft.com/office/drawing/2014/main" id="{2EED88A8-65E1-479F-8C5D-99DF016FC1C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ru" smtClean="0"/>
              <a:t>18</a:t>
            </a:fld>
            <a:endParaRPr lang="ru"/>
          </a:p>
        </p:txBody>
      </p:sp>
    </p:spTree>
    <p:extLst>
      <p:ext uri="{BB962C8B-B14F-4D97-AF65-F5344CB8AC3E}">
        <p14:creationId xmlns:p14="http://schemas.microsoft.com/office/powerpoint/2010/main" val="28399263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E72689AF-6F96-4E3F-BE34-4B5197564592}"/>
              </a:ext>
            </a:extLst>
          </p:cNvPr>
          <p:cNvSpPr>
            <a:spLocks noGrp="1"/>
          </p:cNvSpPr>
          <p:nvPr>
            <p:ph type="title"/>
          </p:nvPr>
        </p:nvSpPr>
        <p:spPr/>
        <p:txBody>
          <a:bodyPr/>
          <a:lstStyle/>
          <a:p>
            <a:r>
              <a:rPr lang="uk-UA" dirty="0"/>
              <a:t>Недобросовісна конкуренція</a:t>
            </a:r>
          </a:p>
        </p:txBody>
      </p:sp>
      <p:sp>
        <p:nvSpPr>
          <p:cNvPr id="3" name="Місце для тексту 2">
            <a:extLst>
              <a:ext uri="{FF2B5EF4-FFF2-40B4-BE49-F238E27FC236}">
                <a16:creationId xmlns="" xmlns:a16="http://schemas.microsoft.com/office/drawing/2014/main" id="{435D0FF3-D5DC-4E02-90C4-3D055122E1FD}"/>
              </a:ext>
            </a:extLst>
          </p:cNvPr>
          <p:cNvSpPr>
            <a:spLocks noGrp="1"/>
          </p:cNvSpPr>
          <p:nvPr>
            <p:ph type="body" idx="1"/>
          </p:nvPr>
        </p:nvSpPr>
        <p:spPr>
          <a:xfrm>
            <a:off x="0" y="952650"/>
            <a:ext cx="8746800" cy="3416400"/>
          </a:xfrm>
        </p:spPr>
        <p:txBody>
          <a:bodyPr/>
          <a:lstStyle/>
          <a:p>
            <a:pPr marL="114300" indent="0">
              <a:buNone/>
            </a:pPr>
            <a:r>
              <a:rPr lang="uk-UA"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Правове забезпечення захисту від </a:t>
            </a:r>
            <a:r>
              <a:rPr lang="uk-UA"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недобросовісної конкуренції в Україні </a:t>
            </a:r>
            <a:r>
              <a:rPr lang="uk-UA"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ґрунтується на нормах: Паризької конвенції “Про охорону промислової власності” (стаття 10 </a:t>
            </a:r>
            <a:r>
              <a:rPr lang="uk-UA"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bis</a:t>
            </a:r>
            <a:r>
              <a:rPr lang="uk-UA"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Закону України “Про захист економічної конкуренції”; Закону України “Про Антимонопольний комітет України”; та </a:t>
            </a:r>
            <a:r>
              <a:rPr lang="uk-UA"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інш</a:t>
            </a:r>
            <a:r>
              <a:rPr lang="uk-UA"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uk-UA" dirty="0">
              <a:latin typeface="Times New Roman" panose="02020603050405020304" pitchFamily="18" charset="0"/>
              <a:ea typeface="Calibri" panose="020F0502020204030204" pitchFamily="34" charset="0"/>
              <a:cs typeface="Times New Roman" panose="02020603050405020304" pitchFamily="18" charset="0"/>
            </a:endParaRPr>
          </a:p>
          <a:p>
            <a:r>
              <a:rPr lang="uk-UA"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Недобросовісна конкуренція знижує економічну ефективність учасників ринку і мотивацію споживачів послуг, а також обмежує свободу вибору споживачів. Це негативно впливає на ефективність бізнес-процесів компаній і на розвиток галузі. </a:t>
            </a:r>
            <a:endParaRPr lang="uk-UA" dirty="0">
              <a:latin typeface="Times New Roman" panose="02020603050405020304" pitchFamily="18" charset="0"/>
              <a:ea typeface="Calibri" panose="020F0502020204030204" pitchFamily="34" charset="0"/>
              <a:cs typeface="Times New Roman" panose="02020603050405020304" pitchFamily="18" charset="0"/>
            </a:endParaRPr>
          </a:p>
          <a:p>
            <a:endParaRPr lang="uk-UA" dirty="0"/>
          </a:p>
        </p:txBody>
      </p:sp>
      <p:sp>
        <p:nvSpPr>
          <p:cNvPr id="4" name="Місце для номера слайда 3">
            <a:extLst>
              <a:ext uri="{FF2B5EF4-FFF2-40B4-BE49-F238E27FC236}">
                <a16:creationId xmlns="" xmlns:a16="http://schemas.microsoft.com/office/drawing/2014/main" id="{2EED88A8-65E1-479F-8C5D-99DF016FC1C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ru" smtClean="0"/>
              <a:t>19</a:t>
            </a:fld>
            <a:endParaRPr lang="ru"/>
          </a:p>
        </p:txBody>
      </p:sp>
    </p:spTree>
    <p:extLst>
      <p:ext uri="{BB962C8B-B14F-4D97-AF65-F5344CB8AC3E}">
        <p14:creationId xmlns:p14="http://schemas.microsoft.com/office/powerpoint/2010/main" val="38826130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730183" y="-33925"/>
            <a:ext cx="8119800" cy="952800"/>
          </a:xfrm>
          <a:prstGeom prst="rect">
            <a:avLst/>
          </a:prstGeom>
        </p:spPr>
        <p:txBody>
          <a:bodyPr spcFirstLastPara="1" wrap="square" lIns="91425" tIns="91425" rIns="91425" bIns="91425" anchor="t" anchorCtr="0">
            <a:noAutofit/>
          </a:bodyPr>
          <a:lstStyle/>
          <a:p>
            <a:pPr lvl="0" algn="r"/>
            <a:r>
              <a:rPr lang="uk-UA" sz="1800" dirty="0"/>
              <a:t>ЛЕКЦІЯ 10</a:t>
            </a:r>
            <a:br>
              <a:rPr lang="uk-UA" sz="1800" dirty="0"/>
            </a:br>
            <a:r>
              <a:rPr lang="uk-UA" sz="1800" i="1" dirty="0"/>
              <a:t>Тема.  </a:t>
            </a:r>
            <a:r>
              <a:rPr lang="uk-UA" sz="1800" i="1" cap="small" dirty="0"/>
              <a:t>ПРАВОВА ОХОРОНА АВТОРСЬКИХ ТА СУМІЖНИХ ПРАВ </a:t>
            </a:r>
            <a:endParaRPr sz="1800" i="1" cap="small" dirty="0"/>
          </a:p>
        </p:txBody>
      </p:sp>
      <p:sp>
        <p:nvSpPr>
          <p:cNvPr id="60" name="Google Shape;60;p9"/>
          <p:cNvSpPr txBox="1">
            <a:spLocks noGrp="1"/>
          </p:cNvSpPr>
          <p:nvPr>
            <p:ph type="body" idx="1"/>
          </p:nvPr>
        </p:nvSpPr>
        <p:spPr>
          <a:xfrm>
            <a:off x="122850" y="818470"/>
            <a:ext cx="8898300" cy="3920956"/>
          </a:xfrm>
          <a:prstGeom prst="rect">
            <a:avLst/>
          </a:prstGeom>
        </p:spPr>
        <p:txBody>
          <a:bodyPr spcFirstLastPara="1" wrap="square" lIns="91425" tIns="91425" rIns="91425" bIns="91425" anchor="t" anchorCtr="0">
            <a:noAutofit/>
          </a:bodyPr>
          <a:lstStyle/>
          <a:p>
            <a:pPr marL="114300" indent="0" algn="ctr">
              <a:buNone/>
            </a:pPr>
            <a:r>
              <a:rPr lang="uk-UA" b="1" dirty="0"/>
              <a:t>ПРАВОВА ОХОРОНА АВТОРСЬКИХ ТА СУМІЖНИХ ПРАВ</a:t>
            </a:r>
          </a:p>
          <a:p>
            <a:r>
              <a:rPr lang="uk-UA" b="1" dirty="0"/>
              <a:t> </a:t>
            </a:r>
            <a:r>
              <a:rPr lang="uk-UA" dirty="0">
                <a:hlinkClick r:id="rId3"/>
              </a:rPr>
              <a:t>Цивільний кодекс України</a:t>
            </a:r>
            <a:endParaRPr lang="uk-UA" dirty="0"/>
          </a:p>
          <a:p>
            <a:r>
              <a:rPr lang="uk-UA" dirty="0">
                <a:hlinkClick r:id="rId4"/>
              </a:rPr>
              <a:t>Закон України «Про авторське право і суміжні права»</a:t>
            </a:r>
            <a:endParaRPr lang="uk-UA" dirty="0"/>
          </a:p>
          <a:p>
            <a:r>
              <a:rPr lang="uk-UA" dirty="0">
                <a:hlinkClick r:id="rId5"/>
              </a:rPr>
              <a:t>Постанова Кабінету Міністрів України від 27 грудня 2001 р. № 1756 «Про державну реєстрацію авторського права і договорів, які стосуються права автора на твір»</a:t>
            </a:r>
            <a:endParaRPr lang="uk-UA" dirty="0"/>
          </a:p>
          <a:p>
            <a:r>
              <a:rPr lang="uk-UA" u="sng" dirty="0">
                <a:hlinkClick r:id="rId6"/>
              </a:rPr>
              <a:t>Постанова Кабінету Міністрів України від 18 липня 1995 р. № 532 «Про державну реєстрацію прав автора на твори науки, літератури і мистецтва»</a:t>
            </a:r>
            <a:endParaRPr lang="uk-UA" dirty="0"/>
          </a:p>
          <a:p>
            <a:pPr marL="114300" indent="0" algn="just">
              <a:buNone/>
            </a:pPr>
            <a:r>
              <a:rPr lang="uk-UA" dirty="0">
                <a:solidFill>
                  <a:srgbClr val="000000"/>
                </a:solidFill>
                <a:latin typeface="Times New Roman" panose="02020603050405020304" pitchFamily="18" charset="0"/>
                <a:ea typeface="Times New Roman" panose="02020603050405020304" pitchFamily="18" charset="0"/>
              </a:rPr>
              <a:t>Бернська конвенція про охорону літературних і художніх творів (1886 р. Паризький Акт 71 р., змінений 1979 р., дата приєднання України – 1995 р.),</a:t>
            </a:r>
            <a:r>
              <a:rPr lang="uk-UA" dirty="0">
                <a:solidFill>
                  <a:srgbClr val="000000"/>
                </a:solidFill>
                <a:latin typeface="Times New Roman" panose="02020603050405020304" pitchFamily="18" charset="0"/>
                <a:ea typeface="Calibri" panose="020F0502020204030204" pitchFamily="34" charset="0"/>
              </a:rPr>
              <a:t> Міжнародна конвенція про охорону інтересів виконавців, виробників фонограм і організацій мовлення (Римська конвенція, 1961 р. </a:t>
            </a:r>
            <a:r>
              <a:rPr lang="uk-UA" dirty="0">
                <a:solidFill>
                  <a:srgbClr val="000000"/>
                </a:solidFill>
                <a:latin typeface="Times New Roman" panose="02020603050405020304" pitchFamily="18" charset="0"/>
                <a:ea typeface="Times New Roman" panose="02020603050405020304" pitchFamily="18" charset="0"/>
              </a:rPr>
              <a:t>дата приєднання України –  2002</a:t>
            </a:r>
            <a:r>
              <a:rPr lang="uk-UA" dirty="0">
                <a:solidFill>
                  <a:srgbClr val="000000"/>
                </a:solidFill>
                <a:latin typeface="Times New Roman" panose="02020603050405020304" pitchFamily="18" charset="0"/>
                <a:ea typeface="Calibri" panose="020F0502020204030204" pitchFamily="34" charset="0"/>
              </a:rPr>
              <a:t>)</a:t>
            </a:r>
            <a:endParaRPr lang="uk-UA" sz="2400" b="1" i="1" cap="all" dirty="0"/>
          </a:p>
        </p:txBody>
      </p:sp>
      <p:sp>
        <p:nvSpPr>
          <p:cNvPr id="61" name="Google Shape;61;p9"/>
          <p:cNvSpPr txBox="1">
            <a:spLocks noGrp="1"/>
          </p:cNvSpPr>
          <p:nvPr>
            <p:ph type="sldNum" idx="12"/>
          </p:nvPr>
        </p:nvSpPr>
        <p:spPr>
          <a:xfrm>
            <a:off x="8472450" y="4739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ru"/>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E72689AF-6F96-4E3F-BE34-4B5197564592}"/>
              </a:ext>
            </a:extLst>
          </p:cNvPr>
          <p:cNvSpPr>
            <a:spLocks noGrp="1"/>
          </p:cNvSpPr>
          <p:nvPr>
            <p:ph type="title"/>
          </p:nvPr>
        </p:nvSpPr>
        <p:spPr/>
        <p:txBody>
          <a:bodyPr/>
          <a:lstStyle/>
          <a:p>
            <a:r>
              <a:rPr lang="uk-UA" dirty="0"/>
              <a:t>Недобросовісна конкуренція</a:t>
            </a:r>
          </a:p>
        </p:txBody>
      </p:sp>
      <p:sp>
        <p:nvSpPr>
          <p:cNvPr id="3" name="Місце для тексту 2">
            <a:extLst>
              <a:ext uri="{FF2B5EF4-FFF2-40B4-BE49-F238E27FC236}">
                <a16:creationId xmlns="" xmlns:a16="http://schemas.microsoft.com/office/drawing/2014/main" id="{435D0FF3-D5DC-4E02-90C4-3D055122E1FD}"/>
              </a:ext>
            </a:extLst>
          </p:cNvPr>
          <p:cNvSpPr>
            <a:spLocks noGrp="1"/>
          </p:cNvSpPr>
          <p:nvPr>
            <p:ph type="body" idx="1"/>
          </p:nvPr>
        </p:nvSpPr>
        <p:spPr>
          <a:xfrm>
            <a:off x="61425" y="863550"/>
            <a:ext cx="9021150" cy="3875876"/>
          </a:xfrm>
        </p:spPr>
        <p:txBody>
          <a:bodyPr/>
          <a:lstStyle/>
          <a:p>
            <a:pPr marL="114300" indent="0">
              <a:buNone/>
            </a:pPr>
            <a:r>
              <a:rPr lang="uk-UA" dirty="0"/>
              <a:t>Види недобросовісної конкуренції</a:t>
            </a:r>
          </a:p>
          <a:p>
            <a:pPr>
              <a:lnSpc>
                <a:spcPct val="105000"/>
              </a:lnSpc>
            </a:pPr>
            <a:r>
              <a:rPr lang="uk-UA" b="1" i="1" dirty="0">
                <a:solidFill>
                  <a:srgbClr val="000000"/>
                </a:solidFill>
                <a:latin typeface="Times New Roman" panose="02020603050405020304" pitchFamily="18" charset="0"/>
                <a:ea typeface="Times New Roman" panose="02020603050405020304" pitchFamily="18" charset="0"/>
              </a:rPr>
              <a:t>дії, що приводять до змішування</a:t>
            </a:r>
            <a:r>
              <a:rPr lang="uk-UA" dirty="0">
                <a:solidFill>
                  <a:srgbClr val="000000"/>
                </a:solidFill>
                <a:latin typeface="Times New Roman" panose="02020603050405020304" pitchFamily="18" charset="0"/>
                <a:ea typeface="Times New Roman" panose="02020603050405020304" pitchFamily="18" charset="0"/>
              </a:rPr>
              <a:t> - всі дії, здатні викликати змішування відносно підприємства, продуктів чи промислової або торговельної діяльності конкурента (в </a:t>
            </a:r>
            <a:r>
              <a:rPr lang="uk-UA" dirty="0" err="1">
                <a:solidFill>
                  <a:srgbClr val="000000"/>
                </a:solidFill>
                <a:latin typeface="Times New Roman" panose="02020603050405020304" pitchFamily="18" charset="0"/>
                <a:ea typeface="Times New Roman" panose="02020603050405020304" pitchFamily="18" charset="0"/>
              </a:rPr>
              <a:t>т.ч</a:t>
            </a:r>
            <a:r>
              <a:rPr lang="uk-UA" dirty="0">
                <a:solidFill>
                  <a:srgbClr val="000000"/>
                </a:solidFill>
                <a:latin typeface="Times New Roman" panose="02020603050405020304" pitchFamily="18" charset="0"/>
                <a:ea typeface="Times New Roman" panose="02020603050405020304" pitchFamily="18" charset="0"/>
              </a:rPr>
              <a:t>. паразитування);</a:t>
            </a:r>
          </a:p>
          <a:p>
            <a:pPr>
              <a:lnSpc>
                <a:spcPct val="105000"/>
              </a:lnSpc>
            </a:pPr>
            <a:r>
              <a:rPr lang="uk-UA" b="1" i="1" dirty="0">
                <a:solidFill>
                  <a:srgbClr val="000000"/>
                </a:solidFill>
                <a:latin typeface="Times New Roman" panose="02020603050405020304" pitchFamily="18" charset="0"/>
                <a:ea typeface="Times New Roman" panose="02020603050405020304" pitchFamily="18" charset="0"/>
              </a:rPr>
              <a:t>дії, що приводять до дискредитації підприємства</a:t>
            </a:r>
            <a:r>
              <a:rPr lang="uk-UA" dirty="0">
                <a:solidFill>
                  <a:srgbClr val="000000"/>
                </a:solidFill>
                <a:latin typeface="Times New Roman" panose="02020603050405020304" pitchFamily="18" charset="0"/>
                <a:ea typeface="Times New Roman" panose="02020603050405020304" pitchFamily="18" charset="0"/>
              </a:rPr>
              <a:t> - неправильні ствердження при існуванні комерційної діяльності, здатні дискредитувати підприємство, продукти чи </a:t>
            </a:r>
            <a:r>
              <a:rPr lang="uk-UA" dirty="0">
                <a:solidFill>
                  <a:srgbClr val="000000"/>
                </a:solidFill>
                <a:latin typeface="Times New Roman" panose="02020603050405020304" pitchFamily="18" charset="0"/>
              </a:rPr>
              <a:t>промислову або торговельну діяльність конкурента  (в </a:t>
            </a:r>
            <a:r>
              <a:rPr lang="uk-UA" dirty="0" err="1">
                <a:solidFill>
                  <a:srgbClr val="000000"/>
                </a:solidFill>
                <a:latin typeface="Times New Roman" panose="02020603050405020304" pitchFamily="18" charset="0"/>
              </a:rPr>
              <a:t>т.ч</a:t>
            </a:r>
            <a:r>
              <a:rPr lang="uk-UA" dirty="0">
                <a:solidFill>
                  <a:srgbClr val="000000"/>
                </a:solidFill>
                <a:latin typeface="Times New Roman" panose="02020603050405020304" pitchFamily="18" charset="0"/>
              </a:rPr>
              <a:t>. </a:t>
            </a:r>
            <a:r>
              <a:rPr lang="uk-UA" dirty="0">
                <a:solidFill>
                  <a:srgbClr val="000000"/>
                </a:solidFill>
                <a:highlight>
                  <a:srgbClr val="FFFF00"/>
                </a:highlight>
                <a:latin typeface="Times New Roman" panose="02020603050405020304" pitchFamily="18" charset="0"/>
              </a:rPr>
              <a:t>правдива неправда</a:t>
            </a:r>
            <a:r>
              <a:rPr lang="uk-UA" dirty="0">
                <a:solidFill>
                  <a:srgbClr val="000000"/>
                </a:solidFill>
                <a:latin typeface="Times New Roman" panose="02020603050405020304" pitchFamily="18" charset="0"/>
              </a:rPr>
              <a:t>, наприклад </a:t>
            </a:r>
            <a:r>
              <a:rPr lang="ru-RU" dirty="0" err="1">
                <a:solidFill>
                  <a:srgbClr val="000000"/>
                </a:solidFill>
                <a:latin typeface="Times New Roman" panose="02020603050405020304" pitchFamily="18" charset="0"/>
              </a:rPr>
              <a:t>неповні</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неточні</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неправдиві</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відомості</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зокрема</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внаслідок</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обраного</a:t>
            </a:r>
            <a:r>
              <a:rPr lang="ru-RU" dirty="0">
                <a:solidFill>
                  <a:srgbClr val="000000"/>
                </a:solidFill>
                <a:latin typeface="Times New Roman" panose="02020603050405020304" pitchFamily="18" charset="0"/>
              </a:rPr>
              <a:t> способу </a:t>
            </a:r>
            <a:r>
              <a:rPr lang="ru-RU" dirty="0" err="1">
                <a:solidFill>
                  <a:srgbClr val="000000"/>
                </a:solidFill>
                <a:latin typeface="Times New Roman" panose="02020603050405020304" pitchFamily="18" charset="0"/>
              </a:rPr>
              <a:t>їх</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викладення</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замовчування</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окремих</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фактів</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чи</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нечіткості</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формулювань</a:t>
            </a:r>
            <a:r>
              <a:rPr lang="ru-RU" dirty="0">
                <a:solidFill>
                  <a:srgbClr val="000000"/>
                </a:solidFill>
                <a:latin typeface="Times New Roman" panose="02020603050405020304" pitchFamily="18" charset="0"/>
              </a:rPr>
              <a:t>)</a:t>
            </a:r>
            <a:r>
              <a:rPr lang="uk-UA" dirty="0">
                <a:solidFill>
                  <a:srgbClr val="000000"/>
                </a:solidFill>
                <a:latin typeface="Times New Roman" panose="02020603050405020304" pitchFamily="18" charset="0"/>
              </a:rPr>
              <a:t>;</a:t>
            </a:r>
          </a:p>
          <a:p>
            <a:pPr>
              <a:lnSpc>
                <a:spcPct val="105000"/>
              </a:lnSpc>
            </a:pPr>
            <a:r>
              <a:rPr lang="uk-UA" b="1" i="1" dirty="0">
                <a:solidFill>
                  <a:srgbClr val="000000"/>
                </a:solidFill>
                <a:latin typeface="Times New Roman" panose="02020603050405020304" pitchFamily="18" charset="0"/>
                <a:ea typeface="Times New Roman" panose="02020603050405020304" pitchFamily="18" charset="0"/>
              </a:rPr>
              <a:t>дії, що вводять в оману</a:t>
            </a:r>
            <a:r>
              <a:rPr lang="uk-UA" dirty="0">
                <a:solidFill>
                  <a:srgbClr val="000000"/>
                </a:solidFill>
                <a:latin typeface="Times New Roman" panose="02020603050405020304" pitchFamily="18" charset="0"/>
                <a:ea typeface="Times New Roman" panose="02020603050405020304" pitchFamily="18" charset="0"/>
              </a:rPr>
              <a:t> - вказівки чи ствердження, використання яких при здійсненні комерційної діяльності може ввести громадськість в оману щодо характеру, способу виготовлення, властивостей, придатності до застосування чи кількості товарів.</a:t>
            </a:r>
            <a:endParaRPr lang="uk-UA" dirty="0"/>
          </a:p>
          <a:p>
            <a:endParaRPr lang="uk-UA" dirty="0"/>
          </a:p>
        </p:txBody>
      </p:sp>
      <p:sp>
        <p:nvSpPr>
          <p:cNvPr id="4" name="Місце для номера слайда 3">
            <a:extLst>
              <a:ext uri="{FF2B5EF4-FFF2-40B4-BE49-F238E27FC236}">
                <a16:creationId xmlns="" xmlns:a16="http://schemas.microsoft.com/office/drawing/2014/main" id="{2EED88A8-65E1-479F-8C5D-99DF016FC1C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ru" smtClean="0"/>
              <a:t>20</a:t>
            </a:fld>
            <a:endParaRPr lang="ru"/>
          </a:p>
        </p:txBody>
      </p:sp>
    </p:spTree>
    <p:extLst>
      <p:ext uri="{BB962C8B-B14F-4D97-AF65-F5344CB8AC3E}">
        <p14:creationId xmlns:p14="http://schemas.microsoft.com/office/powerpoint/2010/main" val="28972650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E72689AF-6F96-4E3F-BE34-4B5197564592}"/>
              </a:ext>
            </a:extLst>
          </p:cNvPr>
          <p:cNvSpPr>
            <a:spLocks noGrp="1"/>
          </p:cNvSpPr>
          <p:nvPr>
            <p:ph type="title"/>
          </p:nvPr>
        </p:nvSpPr>
        <p:spPr/>
        <p:txBody>
          <a:bodyPr/>
          <a:lstStyle/>
          <a:p>
            <a:r>
              <a:rPr lang="uk-UA" dirty="0"/>
              <a:t>Недобросовісна конкуренція</a:t>
            </a:r>
          </a:p>
        </p:txBody>
      </p:sp>
      <p:sp>
        <p:nvSpPr>
          <p:cNvPr id="3" name="Місце для тексту 2">
            <a:extLst>
              <a:ext uri="{FF2B5EF4-FFF2-40B4-BE49-F238E27FC236}">
                <a16:creationId xmlns="" xmlns:a16="http://schemas.microsoft.com/office/drawing/2014/main" id="{435D0FF3-D5DC-4E02-90C4-3D055122E1FD}"/>
              </a:ext>
            </a:extLst>
          </p:cNvPr>
          <p:cNvSpPr>
            <a:spLocks noGrp="1"/>
          </p:cNvSpPr>
          <p:nvPr>
            <p:ph type="body" idx="1"/>
          </p:nvPr>
        </p:nvSpPr>
        <p:spPr/>
        <p:txBody>
          <a:bodyPr/>
          <a:lstStyle/>
          <a:p>
            <a:r>
              <a:rPr lang="ru-RU" b="1" dirty="0"/>
              <a:t>НЕПРАВОМІРНЕ ВИКОРИСТАННЯ ДІЛОВОЇ РЕПУТАЦІЇ СУБ'ЄКТА ГОСПОДАРЮВАННЯ</a:t>
            </a:r>
          </a:p>
          <a:p>
            <a:r>
              <a:rPr lang="ru-RU" b="1" dirty="0"/>
              <a:t>СТВОРЕННЯ ПЕРЕШКОД СУБ'ЄКТАМ ГОСПОДАРЮВАННЯ У ПРОЦЕСІ КОНКУРЕНЦІЇ ТА ДОСЯГНЕННЯ НЕПРАВОМІРНИХ ПЕРЕВАГ У КОНКУРЕНЦІЇ</a:t>
            </a:r>
          </a:p>
          <a:p>
            <a:r>
              <a:rPr lang="ru-RU" b="1" dirty="0"/>
              <a:t>НЕПРАВОМІРНЕ ЗБИРАННЯ, РОЗГОЛОШЕННЯ ТА ВИКОРИСТАННЯ КОМЕРЦІЙНОЇ ТАЄМНИЦІ</a:t>
            </a:r>
            <a:endParaRPr lang="uk-UA" dirty="0"/>
          </a:p>
        </p:txBody>
      </p:sp>
      <p:sp>
        <p:nvSpPr>
          <p:cNvPr id="4" name="Місце для номера слайда 3">
            <a:extLst>
              <a:ext uri="{FF2B5EF4-FFF2-40B4-BE49-F238E27FC236}">
                <a16:creationId xmlns="" xmlns:a16="http://schemas.microsoft.com/office/drawing/2014/main" id="{2EED88A8-65E1-479F-8C5D-99DF016FC1C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ru" smtClean="0"/>
              <a:t>21</a:t>
            </a:fld>
            <a:endParaRPr lang="ru"/>
          </a:p>
        </p:txBody>
      </p:sp>
    </p:spTree>
    <p:extLst>
      <p:ext uri="{BB962C8B-B14F-4D97-AF65-F5344CB8AC3E}">
        <p14:creationId xmlns:p14="http://schemas.microsoft.com/office/powerpoint/2010/main" val="35362168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E72689AF-6F96-4E3F-BE34-4B5197564592}"/>
              </a:ext>
            </a:extLst>
          </p:cNvPr>
          <p:cNvSpPr>
            <a:spLocks noGrp="1"/>
          </p:cNvSpPr>
          <p:nvPr>
            <p:ph type="title"/>
          </p:nvPr>
        </p:nvSpPr>
        <p:spPr/>
        <p:txBody>
          <a:bodyPr/>
          <a:lstStyle/>
          <a:p>
            <a:r>
              <a:rPr lang="uk-UA" dirty="0"/>
              <a:t>Недобросовісна конкуренція</a:t>
            </a:r>
          </a:p>
        </p:txBody>
      </p:sp>
      <p:sp>
        <p:nvSpPr>
          <p:cNvPr id="4" name="Місце для номера слайда 3">
            <a:extLst>
              <a:ext uri="{FF2B5EF4-FFF2-40B4-BE49-F238E27FC236}">
                <a16:creationId xmlns="" xmlns:a16="http://schemas.microsoft.com/office/drawing/2014/main" id="{2EED88A8-65E1-479F-8C5D-99DF016FC1C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ru" smtClean="0"/>
              <a:t>22</a:t>
            </a:fld>
            <a:endParaRPr lang="ru"/>
          </a:p>
        </p:txBody>
      </p:sp>
      <p:pic>
        <p:nvPicPr>
          <p:cNvPr id="5" name="Рисунок 4">
            <a:extLst>
              <a:ext uri="{FF2B5EF4-FFF2-40B4-BE49-F238E27FC236}">
                <a16:creationId xmlns="" xmlns:a16="http://schemas.microsoft.com/office/drawing/2014/main" id="{C1C0FB92-57B9-4484-AE32-5E0AEA7856B2}"/>
              </a:ext>
            </a:extLst>
          </p:cNvPr>
          <p:cNvPicPr/>
          <p:nvPr/>
        </p:nvPicPr>
        <p:blipFill>
          <a:blip r:embed="rId2"/>
          <a:stretch>
            <a:fillRect/>
          </a:stretch>
        </p:blipFill>
        <p:spPr>
          <a:xfrm>
            <a:off x="909546" y="952650"/>
            <a:ext cx="1283335" cy="2259965"/>
          </a:xfrm>
          <a:prstGeom prst="rect">
            <a:avLst/>
          </a:prstGeom>
        </p:spPr>
      </p:pic>
      <p:sp>
        <p:nvSpPr>
          <p:cNvPr id="6" name="Місце для тексту 2">
            <a:extLst>
              <a:ext uri="{FF2B5EF4-FFF2-40B4-BE49-F238E27FC236}">
                <a16:creationId xmlns="" xmlns:a16="http://schemas.microsoft.com/office/drawing/2014/main" id="{76F14BA3-20CA-41A6-8660-5C4BA02B12A9}"/>
              </a:ext>
            </a:extLst>
          </p:cNvPr>
          <p:cNvSpPr>
            <a:spLocks noGrp="1"/>
          </p:cNvSpPr>
          <p:nvPr>
            <p:ph type="body" idx="1"/>
          </p:nvPr>
        </p:nvSpPr>
        <p:spPr>
          <a:xfrm>
            <a:off x="0" y="3212615"/>
            <a:ext cx="3091543" cy="1424699"/>
          </a:xfrm>
        </p:spPr>
        <p:txBody>
          <a:bodyPr/>
          <a:lstStyle/>
          <a:p>
            <a:pPr marL="114300" indent="0">
              <a:buNone/>
            </a:pPr>
            <a:r>
              <a:rPr lang="uk-UA" sz="1400" dirty="0"/>
              <a:t>Назви , написи, зображення  є домінуючими і стосуються Грузії, в той час як інформація про українського виробника зазначена маленькими літерами</a:t>
            </a:r>
          </a:p>
        </p:txBody>
      </p:sp>
      <p:pic>
        <p:nvPicPr>
          <p:cNvPr id="7" name="Рисунок 6">
            <a:extLst>
              <a:ext uri="{FF2B5EF4-FFF2-40B4-BE49-F238E27FC236}">
                <a16:creationId xmlns="" xmlns:a16="http://schemas.microsoft.com/office/drawing/2014/main" id="{9CD58D6B-CB1C-4293-9ADB-0E5BF69F1E54}"/>
              </a:ext>
            </a:extLst>
          </p:cNvPr>
          <p:cNvPicPr/>
          <p:nvPr/>
        </p:nvPicPr>
        <p:blipFill>
          <a:blip r:embed="rId3"/>
          <a:stretch>
            <a:fillRect/>
          </a:stretch>
        </p:blipFill>
        <p:spPr>
          <a:xfrm>
            <a:off x="4233825" y="952650"/>
            <a:ext cx="4238625" cy="2127885"/>
          </a:xfrm>
          <a:prstGeom prst="rect">
            <a:avLst/>
          </a:prstGeom>
        </p:spPr>
      </p:pic>
      <p:sp>
        <p:nvSpPr>
          <p:cNvPr id="8" name="Місце для тексту 2">
            <a:extLst>
              <a:ext uri="{FF2B5EF4-FFF2-40B4-BE49-F238E27FC236}">
                <a16:creationId xmlns="" xmlns:a16="http://schemas.microsoft.com/office/drawing/2014/main" id="{A8C2868B-64EE-47D8-90D0-A12817150964}"/>
              </a:ext>
            </a:extLst>
          </p:cNvPr>
          <p:cNvSpPr txBox="1">
            <a:spLocks/>
          </p:cNvSpPr>
          <p:nvPr/>
        </p:nvSpPr>
        <p:spPr>
          <a:xfrm>
            <a:off x="4011975" y="3212615"/>
            <a:ext cx="4544196" cy="142469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rgbClr val="1C396E"/>
              </a:buClr>
              <a:buSzPts val="1800"/>
              <a:buFont typeface="Exo 2"/>
              <a:buChar char="●"/>
              <a:defRPr sz="1800" b="0" i="0" u="none" strike="noStrike" cap="none">
                <a:solidFill>
                  <a:srgbClr val="1C396E"/>
                </a:solidFill>
                <a:latin typeface="Exo 2"/>
                <a:ea typeface="Exo 2"/>
                <a:cs typeface="Exo 2"/>
                <a:sym typeface="Exo 2"/>
              </a:defRPr>
            </a:lvl1pPr>
            <a:lvl2pPr marL="914400" marR="0" lvl="1" indent="-317500" algn="l" rtl="0">
              <a:lnSpc>
                <a:spcPct val="115000"/>
              </a:lnSpc>
              <a:spcBef>
                <a:spcPts val="1600"/>
              </a:spcBef>
              <a:spcAft>
                <a:spcPts val="0"/>
              </a:spcAft>
              <a:buClr>
                <a:srgbClr val="1C396E"/>
              </a:buClr>
              <a:buSzPts val="1400"/>
              <a:buFont typeface="Exo 2"/>
              <a:buChar char="○"/>
              <a:defRPr sz="1400" b="0" i="0" u="none" strike="noStrike" cap="none">
                <a:solidFill>
                  <a:srgbClr val="1C396E"/>
                </a:solidFill>
                <a:latin typeface="Exo 2"/>
                <a:ea typeface="Exo 2"/>
                <a:cs typeface="Exo 2"/>
                <a:sym typeface="Exo 2"/>
              </a:defRPr>
            </a:lvl2pPr>
            <a:lvl3pPr marL="1371600" marR="0" lvl="2" indent="-317500" algn="l" rtl="0">
              <a:lnSpc>
                <a:spcPct val="115000"/>
              </a:lnSpc>
              <a:spcBef>
                <a:spcPts val="1600"/>
              </a:spcBef>
              <a:spcAft>
                <a:spcPts val="0"/>
              </a:spcAft>
              <a:buClr>
                <a:srgbClr val="1C396E"/>
              </a:buClr>
              <a:buSzPts val="1400"/>
              <a:buFont typeface="Exo 2"/>
              <a:buChar char="■"/>
              <a:defRPr sz="1400" b="0" i="0" u="none" strike="noStrike" cap="none">
                <a:solidFill>
                  <a:srgbClr val="1C396E"/>
                </a:solidFill>
                <a:latin typeface="Exo 2"/>
                <a:ea typeface="Exo 2"/>
                <a:cs typeface="Exo 2"/>
                <a:sym typeface="Exo 2"/>
              </a:defRPr>
            </a:lvl3pPr>
            <a:lvl4pPr marL="1828800" marR="0" lvl="3" indent="-317500" algn="l" rtl="0">
              <a:lnSpc>
                <a:spcPct val="115000"/>
              </a:lnSpc>
              <a:spcBef>
                <a:spcPts val="1600"/>
              </a:spcBef>
              <a:spcAft>
                <a:spcPts val="0"/>
              </a:spcAft>
              <a:buClr>
                <a:srgbClr val="1C396E"/>
              </a:buClr>
              <a:buSzPts val="1400"/>
              <a:buFont typeface="Exo 2"/>
              <a:buChar char="●"/>
              <a:defRPr sz="1400" b="0" i="0" u="none" strike="noStrike" cap="none">
                <a:solidFill>
                  <a:srgbClr val="1C396E"/>
                </a:solidFill>
                <a:latin typeface="Exo 2"/>
                <a:ea typeface="Exo 2"/>
                <a:cs typeface="Exo 2"/>
                <a:sym typeface="Exo 2"/>
              </a:defRPr>
            </a:lvl4pPr>
            <a:lvl5pPr marL="2286000" marR="0" lvl="4" indent="-317500" algn="l" rtl="0">
              <a:lnSpc>
                <a:spcPct val="115000"/>
              </a:lnSpc>
              <a:spcBef>
                <a:spcPts val="1600"/>
              </a:spcBef>
              <a:spcAft>
                <a:spcPts val="0"/>
              </a:spcAft>
              <a:buClr>
                <a:srgbClr val="1C396E"/>
              </a:buClr>
              <a:buSzPts val="1400"/>
              <a:buFont typeface="Exo 2"/>
              <a:buChar char="○"/>
              <a:defRPr sz="1400" b="0" i="0" u="none" strike="noStrike" cap="none">
                <a:solidFill>
                  <a:srgbClr val="1C396E"/>
                </a:solidFill>
                <a:latin typeface="Exo 2"/>
                <a:ea typeface="Exo 2"/>
                <a:cs typeface="Exo 2"/>
                <a:sym typeface="Exo 2"/>
              </a:defRPr>
            </a:lvl5pPr>
            <a:lvl6pPr marL="2743200" marR="0" lvl="5" indent="-317500" algn="l" rtl="0">
              <a:lnSpc>
                <a:spcPct val="115000"/>
              </a:lnSpc>
              <a:spcBef>
                <a:spcPts val="1600"/>
              </a:spcBef>
              <a:spcAft>
                <a:spcPts val="0"/>
              </a:spcAft>
              <a:buClr>
                <a:srgbClr val="1C396E"/>
              </a:buClr>
              <a:buSzPts val="1400"/>
              <a:buFont typeface="Exo 2"/>
              <a:buChar char="■"/>
              <a:defRPr sz="1400" b="0" i="0" u="none" strike="noStrike" cap="none">
                <a:solidFill>
                  <a:srgbClr val="1C396E"/>
                </a:solidFill>
                <a:latin typeface="Exo 2"/>
                <a:ea typeface="Exo 2"/>
                <a:cs typeface="Exo 2"/>
                <a:sym typeface="Exo 2"/>
              </a:defRPr>
            </a:lvl6pPr>
            <a:lvl7pPr marL="3200400" marR="0" lvl="6" indent="-317500" algn="l" rtl="0">
              <a:lnSpc>
                <a:spcPct val="115000"/>
              </a:lnSpc>
              <a:spcBef>
                <a:spcPts val="1600"/>
              </a:spcBef>
              <a:spcAft>
                <a:spcPts val="0"/>
              </a:spcAft>
              <a:buClr>
                <a:srgbClr val="1C396E"/>
              </a:buClr>
              <a:buSzPts val="1400"/>
              <a:buFont typeface="Exo 2"/>
              <a:buChar char="●"/>
              <a:defRPr sz="1400" b="0" i="0" u="none" strike="noStrike" cap="none">
                <a:solidFill>
                  <a:srgbClr val="1C396E"/>
                </a:solidFill>
                <a:latin typeface="Exo 2"/>
                <a:ea typeface="Exo 2"/>
                <a:cs typeface="Exo 2"/>
                <a:sym typeface="Exo 2"/>
              </a:defRPr>
            </a:lvl7pPr>
            <a:lvl8pPr marL="3657600" marR="0" lvl="7" indent="-317500" algn="l" rtl="0">
              <a:lnSpc>
                <a:spcPct val="115000"/>
              </a:lnSpc>
              <a:spcBef>
                <a:spcPts val="1600"/>
              </a:spcBef>
              <a:spcAft>
                <a:spcPts val="0"/>
              </a:spcAft>
              <a:buClr>
                <a:srgbClr val="1C396E"/>
              </a:buClr>
              <a:buSzPts val="1400"/>
              <a:buFont typeface="Exo 2"/>
              <a:buChar char="○"/>
              <a:defRPr sz="1400" b="0" i="0" u="none" strike="noStrike" cap="none">
                <a:solidFill>
                  <a:srgbClr val="1C396E"/>
                </a:solidFill>
                <a:latin typeface="Exo 2"/>
                <a:ea typeface="Exo 2"/>
                <a:cs typeface="Exo 2"/>
                <a:sym typeface="Exo 2"/>
              </a:defRPr>
            </a:lvl8pPr>
            <a:lvl9pPr marL="4114800" marR="0" lvl="8" indent="-317500" algn="l" rtl="0">
              <a:lnSpc>
                <a:spcPct val="115000"/>
              </a:lnSpc>
              <a:spcBef>
                <a:spcPts val="1600"/>
              </a:spcBef>
              <a:spcAft>
                <a:spcPts val="1600"/>
              </a:spcAft>
              <a:buClr>
                <a:srgbClr val="1C396E"/>
              </a:buClr>
              <a:buSzPts val="1400"/>
              <a:buFont typeface="Exo 2"/>
              <a:buChar char="■"/>
              <a:defRPr sz="1400" b="0" i="0" u="none" strike="noStrike" cap="none">
                <a:solidFill>
                  <a:srgbClr val="1C396E"/>
                </a:solidFill>
                <a:latin typeface="Exo 2"/>
                <a:ea typeface="Exo 2"/>
                <a:cs typeface="Exo 2"/>
                <a:sym typeface="Exo 2"/>
              </a:defRPr>
            </a:lvl9pPr>
          </a:lstStyle>
          <a:p>
            <a:pPr marL="114300" indent="0">
              <a:buNone/>
            </a:pPr>
            <a:r>
              <a:rPr lang="uk-UA" sz="1400" dirty="0"/>
              <a:t>Стандарт у основних операторів один і той же – “4G”, але з’являються спроби покращити якість. На рис. наведено елемент рекламної кампанії оператора «</a:t>
            </a:r>
            <a:r>
              <a:rPr lang="uk-UA" sz="1400" dirty="0" err="1"/>
              <a:t>лайфселл</a:t>
            </a:r>
            <a:r>
              <a:rPr lang="uk-UA" sz="1400" dirty="0"/>
              <a:t>», де видно не існуючий </a:t>
            </a:r>
            <a:br>
              <a:rPr lang="uk-UA" sz="1400" dirty="0"/>
            </a:br>
            <a:r>
              <a:rPr lang="uk-UA" sz="1400" dirty="0"/>
              <a:t>“4. 5G”, що не відповідає реаліям. </a:t>
            </a:r>
          </a:p>
        </p:txBody>
      </p:sp>
    </p:spTree>
    <p:extLst>
      <p:ext uri="{BB962C8B-B14F-4D97-AF65-F5344CB8AC3E}">
        <p14:creationId xmlns:p14="http://schemas.microsoft.com/office/powerpoint/2010/main" val="36166802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E72689AF-6F96-4E3F-BE34-4B5197564592}"/>
              </a:ext>
            </a:extLst>
          </p:cNvPr>
          <p:cNvSpPr>
            <a:spLocks noGrp="1"/>
          </p:cNvSpPr>
          <p:nvPr>
            <p:ph type="title"/>
          </p:nvPr>
        </p:nvSpPr>
        <p:spPr/>
        <p:txBody>
          <a:bodyPr/>
          <a:lstStyle/>
          <a:p>
            <a:r>
              <a:rPr lang="uk-UA" dirty="0"/>
              <a:t>Недобросовісна конкуренція</a:t>
            </a:r>
          </a:p>
        </p:txBody>
      </p:sp>
      <p:sp>
        <p:nvSpPr>
          <p:cNvPr id="3" name="Місце для тексту 2">
            <a:extLst>
              <a:ext uri="{FF2B5EF4-FFF2-40B4-BE49-F238E27FC236}">
                <a16:creationId xmlns="" xmlns:a16="http://schemas.microsoft.com/office/drawing/2014/main" id="{435D0FF3-D5DC-4E02-90C4-3D055122E1FD}"/>
              </a:ext>
            </a:extLst>
          </p:cNvPr>
          <p:cNvSpPr>
            <a:spLocks noGrp="1"/>
          </p:cNvSpPr>
          <p:nvPr>
            <p:ph type="body" idx="1"/>
          </p:nvPr>
        </p:nvSpPr>
        <p:spPr/>
        <p:txBody>
          <a:bodyPr/>
          <a:lstStyle/>
          <a:p>
            <a:pPr marL="0" lvl="0" indent="0">
              <a:buNone/>
            </a:pPr>
            <a:r>
              <a:rPr lang="ru-RU" b="1" dirty="0" err="1"/>
              <a:t>патентний</a:t>
            </a:r>
            <a:r>
              <a:rPr lang="ru-RU" b="1" dirty="0"/>
              <a:t> </a:t>
            </a:r>
            <a:r>
              <a:rPr lang="ru-RU" b="1" dirty="0" err="1"/>
              <a:t>тролінг</a:t>
            </a:r>
            <a:r>
              <a:rPr lang="ru-RU" b="1" dirty="0"/>
              <a:t> - </a:t>
            </a:r>
            <a:r>
              <a:rPr lang="ru-RU" dirty="0"/>
              <a:t>коли </a:t>
            </a:r>
            <a:r>
              <a:rPr lang="ru-RU" dirty="0" err="1"/>
              <a:t>об’єкт</a:t>
            </a:r>
            <a:r>
              <a:rPr lang="ru-RU" dirty="0"/>
              <a:t> права </a:t>
            </a:r>
            <a:r>
              <a:rPr lang="ru-RU" dirty="0" err="1"/>
              <a:t>інтелектуальної</a:t>
            </a:r>
            <a:r>
              <a:rPr lang="ru-RU" dirty="0"/>
              <a:t> </a:t>
            </a:r>
            <a:r>
              <a:rPr lang="ru-RU" dirty="0" err="1"/>
              <a:t>власності</a:t>
            </a:r>
            <a:r>
              <a:rPr lang="ru-RU" dirty="0"/>
              <a:t> </a:t>
            </a:r>
            <a:r>
              <a:rPr lang="ru-RU" dirty="0" err="1"/>
              <a:t>патентується</a:t>
            </a:r>
            <a:r>
              <a:rPr lang="ru-RU" dirty="0"/>
              <a:t> </a:t>
            </a:r>
            <a:r>
              <a:rPr lang="ru-RU" dirty="0" err="1"/>
              <a:t>переважно</a:t>
            </a:r>
            <a:r>
              <a:rPr lang="ru-RU" dirty="0"/>
              <a:t> для </a:t>
            </a:r>
            <a:r>
              <a:rPr lang="ru-RU" dirty="0" err="1"/>
              <a:t>отримання</a:t>
            </a:r>
            <a:r>
              <a:rPr lang="ru-RU" dirty="0"/>
              <a:t> </a:t>
            </a:r>
            <a:r>
              <a:rPr lang="ru-RU" dirty="0" err="1"/>
              <a:t>виключних</a:t>
            </a:r>
            <a:r>
              <a:rPr lang="ru-RU" dirty="0"/>
              <a:t> прав </a:t>
            </a:r>
            <a:r>
              <a:rPr lang="ru-RU" dirty="0" err="1"/>
              <a:t>забороняти</a:t>
            </a:r>
            <a:r>
              <a:rPr lang="ru-RU" dirty="0"/>
              <a:t> </a:t>
            </a:r>
            <a:r>
              <a:rPr lang="ru-RU" dirty="0" err="1"/>
              <a:t>іншим</a:t>
            </a:r>
            <a:r>
              <a:rPr lang="ru-RU" dirty="0"/>
              <a:t> особам </a:t>
            </a:r>
            <a:r>
              <a:rPr lang="ru-RU" dirty="0" err="1"/>
              <a:t>його</a:t>
            </a:r>
            <a:r>
              <a:rPr lang="ru-RU" dirty="0"/>
              <a:t> </a:t>
            </a:r>
            <a:r>
              <a:rPr lang="ru-RU" dirty="0" err="1"/>
              <a:t>використання</a:t>
            </a:r>
            <a:r>
              <a:rPr lang="ru-RU" dirty="0"/>
              <a:t>. </a:t>
            </a:r>
          </a:p>
          <a:p>
            <a:pPr marL="0" lvl="0" indent="0">
              <a:buNone/>
            </a:pPr>
            <a:r>
              <a:rPr lang="ru-RU" dirty="0" err="1"/>
              <a:t>Об'єктами</a:t>
            </a:r>
            <a:r>
              <a:rPr lang="ru-RU" dirty="0"/>
              <a:t>, </a:t>
            </a:r>
            <a:r>
              <a:rPr lang="ru-RU" dirty="0" err="1"/>
              <a:t>які</a:t>
            </a:r>
            <a:r>
              <a:rPr lang="ru-RU" dirty="0"/>
              <a:t> </a:t>
            </a:r>
            <a:r>
              <a:rPr lang="ru-RU" dirty="0" err="1"/>
              <a:t>патентуються</a:t>
            </a:r>
            <a:r>
              <a:rPr lang="ru-RU" dirty="0"/>
              <a:t> такими </a:t>
            </a:r>
            <a:r>
              <a:rPr lang="ru-RU" dirty="0" err="1"/>
              <a:t>патентними</a:t>
            </a:r>
            <a:r>
              <a:rPr lang="ru-RU" dirty="0"/>
              <a:t> </a:t>
            </a:r>
            <a:r>
              <a:rPr lang="ru-RU" dirty="0" err="1"/>
              <a:t>тролями</a:t>
            </a:r>
            <a:r>
              <a:rPr lang="ru-RU" dirty="0"/>
              <a:t> </a:t>
            </a:r>
            <a:r>
              <a:rPr lang="ru-RU" dirty="0" err="1"/>
              <a:t>можуть</a:t>
            </a:r>
            <a:r>
              <a:rPr lang="ru-RU" dirty="0"/>
              <a:t> бути як </a:t>
            </a:r>
            <a:r>
              <a:rPr lang="ru-RU" dirty="0" err="1"/>
              <a:t>винаходи</a:t>
            </a:r>
            <a:r>
              <a:rPr lang="ru-RU" dirty="0"/>
              <a:t> (</a:t>
            </a:r>
            <a:r>
              <a:rPr lang="ru-RU" dirty="0" err="1"/>
              <a:t>корисні</a:t>
            </a:r>
            <a:r>
              <a:rPr lang="ru-RU" dirty="0"/>
              <a:t> </a:t>
            </a:r>
            <a:r>
              <a:rPr lang="ru-RU" dirty="0" err="1"/>
              <a:t>моделі</a:t>
            </a:r>
            <a:r>
              <a:rPr lang="ru-RU" dirty="0"/>
              <a:t>) так і </a:t>
            </a:r>
            <a:r>
              <a:rPr lang="ru-RU" dirty="0" err="1"/>
              <a:t>промислові</a:t>
            </a:r>
            <a:r>
              <a:rPr lang="ru-RU" dirty="0"/>
              <a:t> </a:t>
            </a:r>
            <a:r>
              <a:rPr lang="ru-RU" dirty="0" err="1"/>
              <a:t>зразки</a:t>
            </a:r>
            <a:r>
              <a:rPr lang="ru-RU" dirty="0"/>
              <a:t>. </a:t>
            </a:r>
            <a:r>
              <a:rPr lang="ru-RU" dirty="0" err="1"/>
              <a:t>Такі</a:t>
            </a:r>
            <a:r>
              <a:rPr lang="ru-RU" dirty="0"/>
              <a:t> </a:t>
            </a:r>
            <a:r>
              <a:rPr lang="ru-RU" dirty="0" err="1"/>
              <a:t>патентні</a:t>
            </a:r>
            <a:r>
              <a:rPr lang="ru-RU" dirty="0"/>
              <a:t> </a:t>
            </a:r>
            <a:r>
              <a:rPr lang="ru-RU" dirty="0" err="1"/>
              <a:t>тролі</a:t>
            </a:r>
            <a:r>
              <a:rPr lang="ru-RU" dirty="0"/>
              <a:t>, </a:t>
            </a:r>
            <a:r>
              <a:rPr lang="ru-RU" dirty="0" err="1"/>
              <a:t>користуючись</a:t>
            </a:r>
            <a:r>
              <a:rPr lang="ru-RU" dirty="0"/>
              <a:t>, прогалинами </a:t>
            </a:r>
            <a:r>
              <a:rPr lang="ru-RU" dirty="0" err="1"/>
              <a:t>законодавства</a:t>
            </a:r>
            <a:r>
              <a:rPr lang="ru-RU" dirty="0"/>
              <a:t> </a:t>
            </a:r>
            <a:r>
              <a:rPr lang="ru-RU" dirty="0" err="1"/>
              <a:t>здійснюють</a:t>
            </a:r>
            <a:r>
              <a:rPr lang="ru-RU" dirty="0"/>
              <a:t> </a:t>
            </a:r>
            <a:r>
              <a:rPr lang="ru-RU" dirty="0" err="1"/>
              <a:t>недобросовісне</a:t>
            </a:r>
            <a:r>
              <a:rPr lang="ru-RU" dirty="0"/>
              <a:t> </a:t>
            </a:r>
            <a:r>
              <a:rPr lang="ru-RU" dirty="0" err="1"/>
              <a:t>патентування</a:t>
            </a:r>
            <a:r>
              <a:rPr lang="ru-RU" dirty="0"/>
              <a:t>, а </a:t>
            </a:r>
            <a:r>
              <a:rPr lang="ru-RU" dirty="0" err="1"/>
              <a:t>потім</a:t>
            </a:r>
            <a:r>
              <a:rPr lang="ru-RU" dirty="0"/>
              <a:t> </a:t>
            </a:r>
            <a:r>
              <a:rPr lang="ru-RU" dirty="0" err="1"/>
              <a:t>висувають</a:t>
            </a:r>
            <a:r>
              <a:rPr lang="ru-RU" dirty="0"/>
              <a:t> </a:t>
            </a:r>
            <a:r>
              <a:rPr lang="ru-RU" dirty="0" err="1"/>
              <a:t>претензії</a:t>
            </a:r>
            <a:r>
              <a:rPr lang="ru-RU" dirty="0"/>
              <a:t> до </a:t>
            </a:r>
            <a:r>
              <a:rPr lang="ru-RU" dirty="0" err="1"/>
              <a:t>добросовісних</a:t>
            </a:r>
            <a:r>
              <a:rPr lang="ru-RU" dirty="0"/>
              <a:t> </a:t>
            </a:r>
            <a:r>
              <a:rPr lang="ru-RU" dirty="0" err="1"/>
              <a:t>виробників</a:t>
            </a:r>
            <a:r>
              <a:rPr lang="ru-RU" dirty="0"/>
              <a:t> </a:t>
            </a:r>
            <a:r>
              <a:rPr lang="ru-RU" dirty="0" err="1"/>
              <a:t>чи</a:t>
            </a:r>
            <a:r>
              <a:rPr lang="ru-RU" dirty="0"/>
              <a:t> </a:t>
            </a:r>
            <a:r>
              <a:rPr lang="ru-RU" dirty="0" err="1"/>
              <a:t>постачальників</a:t>
            </a:r>
            <a:r>
              <a:rPr lang="ru-RU" dirty="0"/>
              <a:t> </a:t>
            </a:r>
            <a:r>
              <a:rPr lang="ru-RU" dirty="0" err="1"/>
              <a:t>продукції</a:t>
            </a:r>
            <a:r>
              <a:rPr lang="ru-RU" dirty="0"/>
              <a:t>, </a:t>
            </a:r>
            <a:r>
              <a:rPr lang="ru-RU" dirty="0" err="1"/>
              <a:t>чим</a:t>
            </a:r>
            <a:r>
              <a:rPr lang="ru-RU" dirty="0"/>
              <a:t> </a:t>
            </a:r>
            <a:r>
              <a:rPr lang="ru-RU" dirty="0" err="1"/>
              <a:t>спричиняють</a:t>
            </a:r>
            <a:r>
              <a:rPr lang="ru-RU" dirty="0"/>
              <a:t> </a:t>
            </a:r>
            <a:r>
              <a:rPr lang="ru-RU" dirty="0" err="1"/>
              <a:t>збитки</a:t>
            </a:r>
            <a:r>
              <a:rPr lang="ru-RU" dirty="0"/>
              <a:t> </a:t>
            </a:r>
            <a:r>
              <a:rPr lang="ru-RU" dirty="0" err="1"/>
              <a:t>останнім</a:t>
            </a:r>
            <a:r>
              <a:rPr lang="ru-RU" dirty="0"/>
              <a:t> і </a:t>
            </a:r>
            <a:r>
              <a:rPr lang="ru-RU" dirty="0" err="1"/>
              <a:t>порушують</a:t>
            </a:r>
            <a:r>
              <a:rPr lang="ru-RU" dirty="0"/>
              <a:t> </a:t>
            </a:r>
            <a:r>
              <a:rPr lang="ru-RU" dirty="0" err="1"/>
              <a:t>їх</a:t>
            </a:r>
            <a:r>
              <a:rPr lang="ru-RU" dirty="0"/>
              <a:t> право на </a:t>
            </a:r>
            <a:r>
              <a:rPr lang="ru-RU" dirty="0" err="1"/>
              <a:t>вільне</a:t>
            </a:r>
            <a:r>
              <a:rPr lang="ru-RU" dirty="0"/>
              <a:t> </a:t>
            </a:r>
            <a:r>
              <a:rPr lang="ru-RU" dirty="0" err="1"/>
              <a:t>ведення</a:t>
            </a:r>
            <a:r>
              <a:rPr lang="ru-RU" dirty="0"/>
              <a:t> </a:t>
            </a:r>
            <a:r>
              <a:rPr lang="ru-RU" dirty="0" err="1"/>
              <a:t>господарської</a:t>
            </a:r>
            <a:r>
              <a:rPr lang="ru-RU" dirty="0"/>
              <a:t> </a:t>
            </a:r>
            <a:r>
              <a:rPr lang="ru-RU" dirty="0" err="1"/>
              <a:t>діяльності</a:t>
            </a:r>
            <a:r>
              <a:rPr lang="ru-RU" dirty="0"/>
              <a:t>. </a:t>
            </a:r>
          </a:p>
          <a:p>
            <a:pPr marL="114300" indent="0">
              <a:buNone/>
            </a:pPr>
            <a:endParaRPr lang="uk-UA" dirty="0"/>
          </a:p>
        </p:txBody>
      </p:sp>
      <p:sp>
        <p:nvSpPr>
          <p:cNvPr id="4" name="Місце для номера слайда 3">
            <a:extLst>
              <a:ext uri="{FF2B5EF4-FFF2-40B4-BE49-F238E27FC236}">
                <a16:creationId xmlns="" xmlns:a16="http://schemas.microsoft.com/office/drawing/2014/main" id="{2EED88A8-65E1-479F-8C5D-99DF016FC1C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ru" smtClean="0"/>
              <a:t>23</a:t>
            </a:fld>
            <a:endParaRPr lang="ru"/>
          </a:p>
        </p:txBody>
      </p:sp>
    </p:spTree>
    <p:extLst>
      <p:ext uri="{BB962C8B-B14F-4D97-AF65-F5344CB8AC3E}">
        <p14:creationId xmlns:p14="http://schemas.microsoft.com/office/powerpoint/2010/main" val="10504684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E72689AF-6F96-4E3F-BE34-4B5197564592}"/>
              </a:ext>
            </a:extLst>
          </p:cNvPr>
          <p:cNvSpPr>
            <a:spLocks noGrp="1"/>
          </p:cNvSpPr>
          <p:nvPr>
            <p:ph type="title"/>
          </p:nvPr>
        </p:nvSpPr>
        <p:spPr/>
        <p:txBody>
          <a:bodyPr/>
          <a:lstStyle/>
          <a:p>
            <a:r>
              <a:rPr lang="uk-UA" dirty="0"/>
              <a:t>Недобросовісна конкуренція</a:t>
            </a:r>
          </a:p>
        </p:txBody>
      </p:sp>
      <p:sp>
        <p:nvSpPr>
          <p:cNvPr id="3" name="Місце для тексту 2">
            <a:extLst>
              <a:ext uri="{FF2B5EF4-FFF2-40B4-BE49-F238E27FC236}">
                <a16:creationId xmlns="" xmlns:a16="http://schemas.microsoft.com/office/drawing/2014/main" id="{435D0FF3-D5DC-4E02-90C4-3D055122E1FD}"/>
              </a:ext>
            </a:extLst>
          </p:cNvPr>
          <p:cNvSpPr>
            <a:spLocks noGrp="1"/>
          </p:cNvSpPr>
          <p:nvPr>
            <p:ph type="body" idx="1"/>
          </p:nvPr>
        </p:nvSpPr>
        <p:spPr/>
        <p:txBody>
          <a:bodyPr/>
          <a:lstStyle/>
          <a:p>
            <a:r>
              <a:rPr lang="uk-UA" b="1" dirty="0"/>
              <a:t>контрафакція</a:t>
            </a:r>
            <a:r>
              <a:rPr lang="uk-UA" dirty="0"/>
              <a:t> (</a:t>
            </a:r>
            <a:r>
              <a:rPr lang="uk-UA" dirty="0" err="1"/>
              <a:t>франц</a:t>
            </a:r>
            <a:r>
              <a:rPr lang="uk-UA" dirty="0"/>
              <a:t>. с</a:t>
            </a:r>
            <a:r>
              <a:rPr lang="en-US" dirty="0" err="1"/>
              <a:t>ontrafaction</a:t>
            </a:r>
            <a:r>
              <a:rPr lang="en-US" dirty="0"/>
              <a:t> –</a:t>
            </a:r>
            <a:r>
              <a:rPr lang="uk-UA" dirty="0"/>
              <a:t>підробка, від лат. с</a:t>
            </a:r>
            <a:r>
              <a:rPr lang="en-US" dirty="0" err="1"/>
              <a:t>ontra</a:t>
            </a:r>
            <a:r>
              <a:rPr lang="en-US" dirty="0"/>
              <a:t> – </a:t>
            </a:r>
            <a:r>
              <a:rPr lang="uk-UA" dirty="0"/>
              <a:t>проти і </a:t>
            </a:r>
            <a:r>
              <a:rPr lang="en-US" dirty="0" err="1"/>
              <a:t>facere</a:t>
            </a:r>
            <a:r>
              <a:rPr lang="en-US" dirty="0"/>
              <a:t> – </a:t>
            </a:r>
            <a:r>
              <a:rPr lang="uk-UA" dirty="0"/>
              <a:t>робити) є – незаконне використання відомих на ринку торговельних марок з метою одержання доходів від виробництва і реалізації товарів, що імітують товари відомих фірм; порушення авторських прав шляхом відтворення і розповсюдження чужих творів.</a:t>
            </a:r>
          </a:p>
          <a:p>
            <a:endParaRPr lang="uk-UA" dirty="0"/>
          </a:p>
        </p:txBody>
      </p:sp>
      <p:sp>
        <p:nvSpPr>
          <p:cNvPr id="4" name="Місце для номера слайда 3">
            <a:extLst>
              <a:ext uri="{FF2B5EF4-FFF2-40B4-BE49-F238E27FC236}">
                <a16:creationId xmlns="" xmlns:a16="http://schemas.microsoft.com/office/drawing/2014/main" id="{2EED88A8-65E1-479F-8C5D-99DF016FC1C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ru" smtClean="0"/>
              <a:t>24</a:t>
            </a:fld>
            <a:endParaRPr lang="ru"/>
          </a:p>
        </p:txBody>
      </p:sp>
    </p:spTree>
    <p:extLst>
      <p:ext uri="{BB962C8B-B14F-4D97-AF65-F5344CB8AC3E}">
        <p14:creationId xmlns:p14="http://schemas.microsoft.com/office/powerpoint/2010/main" val="26322710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E72689AF-6F96-4E3F-BE34-4B5197564592}"/>
              </a:ext>
            </a:extLst>
          </p:cNvPr>
          <p:cNvSpPr>
            <a:spLocks noGrp="1"/>
          </p:cNvSpPr>
          <p:nvPr>
            <p:ph type="title"/>
          </p:nvPr>
        </p:nvSpPr>
        <p:spPr/>
        <p:txBody>
          <a:bodyPr/>
          <a:lstStyle/>
          <a:p>
            <a:r>
              <a:rPr lang="uk-UA" dirty="0"/>
              <a:t>Недобросовісна конкуренція</a:t>
            </a:r>
          </a:p>
        </p:txBody>
      </p:sp>
      <p:sp>
        <p:nvSpPr>
          <p:cNvPr id="3" name="Місце для тексту 2">
            <a:extLst>
              <a:ext uri="{FF2B5EF4-FFF2-40B4-BE49-F238E27FC236}">
                <a16:creationId xmlns="" xmlns:a16="http://schemas.microsoft.com/office/drawing/2014/main" id="{435D0FF3-D5DC-4E02-90C4-3D055122E1FD}"/>
              </a:ext>
            </a:extLst>
          </p:cNvPr>
          <p:cNvSpPr>
            <a:spLocks noGrp="1"/>
          </p:cNvSpPr>
          <p:nvPr>
            <p:ph type="body" idx="1"/>
          </p:nvPr>
        </p:nvSpPr>
        <p:spPr>
          <a:xfrm>
            <a:off x="55500" y="778479"/>
            <a:ext cx="9033000" cy="4207178"/>
          </a:xfrm>
        </p:spPr>
        <p:txBody>
          <a:bodyPr/>
          <a:lstStyle/>
          <a:p>
            <a:pPr lvl="0">
              <a:lnSpc>
                <a:spcPts val="1900"/>
              </a:lnSpc>
            </a:pPr>
            <a:r>
              <a:rPr lang="uk-UA" b="1" dirty="0"/>
              <a:t>паразитичний маркетинг  (щодо події) </a:t>
            </a:r>
            <a:r>
              <a:rPr lang="uk-UA" dirty="0"/>
              <a:t>трактують як «практику, завдяки якій інша компанія, часто конкурент, захоплює увагу громадськості стосовно події, таким чином відволікаючи увагу на себе та від спонсора». «Іншими словами, паразитичний маркетинг має місце, коли особа, яка не є спонсором події, намагається придбати вигоди, які доступні й належать лише офіційним спонсорам».</a:t>
            </a:r>
          </a:p>
          <a:p>
            <a:pPr lvl="0">
              <a:lnSpc>
                <a:spcPts val="1900"/>
              </a:lnSpc>
            </a:pPr>
            <a:r>
              <a:rPr lang="uk-UA" dirty="0"/>
              <a:t>Під паразитичним маркетингом також розуміється комерційна практика, спрямована на отримання переваг від асоціативного зв’язку між спортивною подією й торговельною маркою або комерційним  найменуванням, використаними без дозволу організаторів спортивної події та сплати ліцензійних і спонсорських платежів. Тобто, паразитичний маркетинг дає можливість суб’єктам господарської діяльності, які просувають на ринку свої торгівельні марки, не порушуючи закону, використовувати у своїх цілях дії, пов’язані з будь-якою широко висвітленою подією, і завоювати увагу цільової аудиторії, не виступаючи офіційним спонсором цієї події.</a:t>
            </a:r>
          </a:p>
          <a:p>
            <a:endParaRPr lang="uk-UA" dirty="0"/>
          </a:p>
        </p:txBody>
      </p:sp>
      <p:sp>
        <p:nvSpPr>
          <p:cNvPr id="4" name="Місце для номера слайда 3">
            <a:extLst>
              <a:ext uri="{FF2B5EF4-FFF2-40B4-BE49-F238E27FC236}">
                <a16:creationId xmlns="" xmlns:a16="http://schemas.microsoft.com/office/drawing/2014/main" id="{2EED88A8-65E1-479F-8C5D-99DF016FC1C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ru" smtClean="0"/>
              <a:t>25</a:t>
            </a:fld>
            <a:endParaRPr lang="ru"/>
          </a:p>
        </p:txBody>
      </p:sp>
    </p:spTree>
    <p:extLst>
      <p:ext uri="{BB962C8B-B14F-4D97-AF65-F5344CB8AC3E}">
        <p14:creationId xmlns:p14="http://schemas.microsoft.com/office/powerpoint/2010/main" val="38318961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63649B66-1EE0-4074-B373-0D9D0A8DA33A}"/>
              </a:ext>
            </a:extLst>
          </p:cNvPr>
          <p:cNvSpPr>
            <a:spLocks noGrp="1"/>
          </p:cNvSpPr>
          <p:nvPr>
            <p:ph type="title"/>
          </p:nvPr>
        </p:nvSpPr>
        <p:spPr/>
        <p:txBody>
          <a:bodyPr/>
          <a:lstStyle/>
          <a:p>
            <a:pPr algn="ctr"/>
            <a:r>
              <a:rPr lang="uk-UA" dirty="0"/>
              <a:t>Завершення лекції</a:t>
            </a:r>
          </a:p>
        </p:txBody>
      </p:sp>
      <p:sp>
        <p:nvSpPr>
          <p:cNvPr id="3" name="Місце для тексту 2">
            <a:extLst>
              <a:ext uri="{FF2B5EF4-FFF2-40B4-BE49-F238E27FC236}">
                <a16:creationId xmlns="" xmlns:a16="http://schemas.microsoft.com/office/drawing/2014/main" id="{635CADEE-E1C1-4619-B17F-A9D9AFFD97CF}"/>
              </a:ext>
            </a:extLst>
          </p:cNvPr>
          <p:cNvSpPr>
            <a:spLocks noGrp="1"/>
          </p:cNvSpPr>
          <p:nvPr>
            <p:ph type="body" idx="1"/>
          </p:nvPr>
        </p:nvSpPr>
        <p:spPr/>
        <p:txBody>
          <a:bodyPr/>
          <a:lstStyle/>
          <a:p>
            <a:pPr marL="114300" indent="0" algn="ctr">
              <a:buNone/>
            </a:pPr>
            <a:endParaRPr lang="uk-UA" dirty="0"/>
          </a:p>
          <a:p>
            <a:pPr marL="114300" indent="0" algn="ctr">
              <a:buNone/>
            </a:pPr>
            <a:endParaRPr lang="uk-UA" dirty="0"/>
          </a:p>
          <a:p>
            <a:pPr marL="114300" indent="0" algn="ctr">
              <a:buNone/>
            </a:pPr>
            <a:endParaRPr lang="uk-UA" dirty="0"/>
          </a:p>
          <a:p>
            <a:pPr marL="114300" indent="0" algn="ctr">
              <a:buNone/>
            </a:pPr>
            <a:r>
              <a:rPr lang="uk-UA" b="1" dirty="0"/>
              <a:t>ДЯКУЮ ЗА УВАГУ!</a:t>
            </a:r>
          </a:p>
        </p:txBody>
      </p:sp>
      <p:sp>
        <p:nvSpPr>
          <p:cNvPr id="4" name="Місце для номера слайда 3">
            <a:extLst>
              <a:ext uri="{FF2B5EF4-FFF2-40B4-BE49-F238E27FC236}">
                <a16:creationId xmlns="" xmlns:a16="http://schemas.microsoft.com/office/drawing/2014/main" id="{65AB88C9-B135-422D-97EF-8AE7895A5DD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ru" smtClean="0"/>
              <a:t>26</a:t>
            </a:fld>
            <a:endParaRPr lang="ru"/>
          </a:p>
        </p:txBody>
      </p:sp>
    </p:spTree>
    <p:extLst>
      <p:ext uri="{BB962C8B-B14F-4D97-AF65-F5344CB8AC3E}">
        <p14:creationId xmlns:p14="http://schemas.microsoft.com/office/powerpoint/2010/main" val="14630940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E72689AF-6F96-4E3F-BE34-4B5197564592}"/>
              </a:ext>
            </a:extLst>
          </p:cNvPr>
          <p:cNvSpPr>
            <a:spLocks noGrp="1"/>
          </p:cNvSpPr>
          <p:nvPr>
            <p:ph type="title"/>
          </p:nvPr>
        </p:nvSpPr>
        <p:spPr/>
        <p:txBody>
          <a:bodyPr/>
          <a:lstStyle/>
          <a:p>
            <a:r>
              <a:rPr lang="uk-UA" dirty="0"/>
              <a:t>Авторське право. Суміжні права</a:t>
            </a:r>
          </a:p>
        </p:txBody>
      </p:sp>
      <p:sp>
        <p:nvSpPr>
          <p:cNvPr id="3" name="Місце для тексту 2">
            <a:extLst>
              <a:ext uri="{FF2B5EF4-FFF2-40B4-BE49-F238E27FC236}">
                <a16:creationId xmlns="" xmlns:a16="http://schemas.microsoft.com/office/drawing/2014/main" id="{435D0FF3-D5DC-4E02-90C4-3D055122E1FD}"/>
              </a:ext>
            </a:extLst>
          </p:cNvPr>
          <p:cNvSpPr>
            <a:spLocks noGrp="1"/>
          </p:cNvSpPr>
          <p:nvPr>
            <p:ph type="body" idx="1"/>
          </p:nvPr>
        </p:nvSpPr>
        <p:spPr>
          <a:xfrm>
            <a:off x="-1" y="952650"/>
            <a:ext cx="8945217" cy="3786776"/>
          </a:xfrm>
        </p:spPr>
        <p:txBody>
          <a:bodyPr/>
          <a:lstStyle/>
          <a:p>
            <a:r>
              <a:rPr lang="uk-UA" dirty="0">
                <a:solidFill>
                  <a:schemeClr val="tx1"/>
                </a:solidFill>
                <a:latin typeface="Times New Roman" panose="02020603050405020304" pitchFamily="18" charset="0"/>
                <a:ea typeface="Times New Roman" panose="02020603050405020304" pitchFamily="18" charset="0"/>
              </a:rPr>
              <a:t>Бернська конвенція про охорону літературних і художніх творів </a:t>
            </a:r>
            <a:r>
              <a:rPr lang="uk-UA" b="1" dirty="0">
                <a:solidFill>
                  <a:schemeClr val="tx1"/>
                </a:solidFill>
                <a:latin typeface="Times New Roman" panose="02020603050405020304" pitchFamily="18" charset="0"/>
                <a:ea typeface="Times New Roman" panose="02020603050405020304" pitchFamily="18" charset="0"/>
              </a:rPr>
              <a:t>(БК)</a:t>
            </a:r>
          </a:p>
          <a:p>
            <a:pPr marL="114300" indent="0">
              <a:buNone/>
            </a:pPr>
            <a:r>
              <a:rPr lang="ru-RU" dirty="0">
                <a:solidFill>
                  <a:schemeClr val="tx1"/>
                </a:solidFill>
                <a:latin typeface="Times New Roman" panose="02020603050405020304" pitchFamily="18" charset="0"/>
                <a:ea typeface="Times New Roman" panose="02020603050405020304" pitchFamily="18" charset="0"/>
              </a:rPr>
              <a:t>Мет</a:t>
            </a:r>
            <a:r>
              <a:rPr lang="uk-UA" dirty="0" err="1">
                <a:solidFill>
                  <a:schemeClr val="tx1"/>
                </a:solidFill>
                <a:latin typeface="Times New Roman" panose="02020603050405020304" pitchFamily="18" charset="0"/>
                <a:ea typeface="Times New Roman" panose="02020603050405020304" pitchFamily="18" charset="0"/>
              </a:rPr>
              <a:t>ою</a:t>
            </a:r>
            <a:r>
              <a:rPr lang="uk-UA" dirty="0">
                <a:solidFill>
                  <a:schemeClr val="tx1"/>
                </a:solidFill>
                <a:latin typeface="Times New Roman" panose="02020603050405020304" pitchFamily="18" charset="0"/>
                <a:ea typeface="Times New Roman" panose="02020603050405020304" pitchFamily="18" charset="0"/>
              </a:rPr>
              <a:t> конвенції є </a:t>
            </a:r>
            <a:r>
              <a:rPr lang="ru-RU" dirty="0" err="1">
                <a:solidFill>
                  <a:schemeClr val="tx1"/>
                </a:solidFill>
                <a:latin typeface="Times New Roman" panose="02020603050405020304" pitchFamily="18" charset="0"/>
                <a:ea typeface="Times New Roman" panose="02020603050405020304" pitchFamily="18" charset="0"/>
              </a:rPr>
              <a:t>забезпечити</a:t>
            </a:r>
            <a:r>
              <a:rPr lang="ru-RU" dirty="0">
                <a:solidFill>
                  <a:schemeClr val="tx1"/>
                </a:solidFill>
                <a:latin typeface="Times New Roman" panose="02020603050405020304" pitchFamily="18" charset="0"/>
                <a:ea typeface="Times New Roman" panose="02020603050405020304" pitchFamily="18" charset="0"/>
              </a:rPr>
              <a:t> </a:t>
            </a:r>
            <a:r>
              <a:rPr lang="ru-RU" dirty="0" err="1">
                <a:solidFill>
                  <a:schemeClr val="tx1"/>
                </a:solidFill>
                <a:latin typeface="Times New Roman" panose="02020603050405020304" pitchFamily="18" charset="0"/>
                <a:ea typeface="Times New Roman" panose="02020603050405020304" pitchFamily="18" charset="0"/>
              </a:rPr>
              <a:t>охорону</a:t>
            </a:r>
            <a:r>
              <a:rPr lang="ru-RU" dirty="0">
                <a:solidFill>
                  <a:schemeClr val="tx1"/>
                </a:solidFill>
                <a:latin typeface="Times New Roman" panose="02020603050405020304" pitchFamily="18" charset="0"/>
                <a:ea typeface="Times New Roman" panose="02020603050405020304" pitchFamily="18" charset="0"/>
              </a:rPr>
              <a:t> прав </a:t>
            </a:r>
            <a:r>
              <a:rPr lang="ru-RU" dirty="0" err="1">
                <a:solidFill>
                  <a:schemeClr val="tx1"/>
                </a:solidFill>
                <a:latin typeface="Times New Roman" panose="02020603050405020304" pitchFamily="18" charset="0"/>
                <a:ea typeface="Times New Roman" panose="02020603050405020304" pitchFamily="18" charset="0"/>
              </a:rPr>
              <a:t>авторів</a:t>
            </a:r>
            <a:r>
              <a:rPr lang="ru-RU" dirty="0">
                <a:solidFill>
                  <a:schemeClr val="tx1"/>
                </a:solidFill>
                <a:latin typeface="Times New Roman" panose="02020603050405020304" pitchFamily="18" charset="0"/>
                <a:ea typeface="Times New Roman" panose="02020603050405020304" pitchFamily="18" charset="0"/>
              </a:rPr>
              <a:t> на </a:t>
            </a:r>
            <a:r>
              <a:rPr lang="ru-RU" dirty="0" err="1">
                <a:solidFill>
                  <a:schemeClr val="tx1"/>
                </a:solidFill>
                <a:latin typeface="Times New Roman" panose="02020603050405020304" pitchFamily="18" charset="0"/>
                <a:ea typeface="Times New Roman" panose="02020603050405020304" pitchFamily="18" charset="0"/>
              </a:rPr>
              <a:t>їх</a:t>
            </a:r>
            <a:r>
              <a:rPr lang="ru-RU" dirty="0">
                <a:solidFill>
                  <a:schemeClr val="tx1"/>
                </a:solidFill>
                <a:latin typeface="Times New Roman" panose="02020603050405020304" pitchFamily="18" charset="0"/>
                <a:ea typeface="Times New Roman" panose="02020603050405020304" pitchFamily="18" charset="0"/>
              </a:rPr>
              <a:t> </a:t>
            </a:r>
            <a:r>
              <a:rPr lang="ru-RU" dirty="0" err="1">
                <a:solidFill>
                  <a:schemeClr val="tx1"/>
                </a:solidFill>
                <a:latin typeface="Times New Roman" panose="02020603050405020304" pitchFamily="18" charset="0"/>
                <a:ea typeface="Times New Roman" panose="02020603050405020304" pitchFamily="18" charset="0"/>
              </a:rPr>
              <a:t>літературні</a:t>
            </a:r>
            <a:r>
              <a:rPr lang="ru-RU" dirty="0">
                <a:solidFill>
                  <a:schemeClr val="tx1"/>
                </a:solidFill>
                <a:latin typeface="Times New Roman" panose="02020603050405020304" pitchFamily="18" charset="0"/>
                <a:ea typeface="Times New Roman" panose="02020603050405020304" pitchFamily="18" charset="0"/>
              </a:rPr>
              <a:t> та </a:t>
            </a:r>
            <a:r>
              <a:rPr lang="ru-RU" dirty="0" err="1">
                <a:solidFill>
                  <a:schemeClr val="tx1"/>
                </a:solidFill>
                <a:latin typeface="Times New Roman" panose="02020603050405020304" pitchFamily="18" charset="0"/>
                <a:ea typeface="Times New Roman" panose="02020603050405020304" pitchFamily="18" charset="0"/>
              </a:rPr>
              <a:t>художні</a:t>
            </a:r>
            <a:r>
              <a:rPr lang="ru-RU" dirty="0">
                <a:solidFill>
                  <a:schemeClr val="tx1"/>
                </a:solidFill>
                <a:latin typeface="Times New Roman" panose="02020603050405020304" pitchFamily="18" charset="0"/>
                <a:ea typeface="Times New Roman" panose="02020603050405020304" pitchFamily="18" charset="0"/>
              </a:rPr>
              <a:t> твори </a:t>
            </a:r>
            <a:r>
              <a:rPr lang="ru-RU" dirty="0" err="1">
                <a:solidFill>
                  <a:schemeClr val="tx1"/>
                </a:solidFill>
                <a:latin typeface="Times New Roman" panose="02020603050405020304" pitchFamily="18" charset="0"/>
                <a:ea typeface="Times New Roman" panose="02020603050405020304" pitchFamily="18" charset="0"/>
              </a:rPr>
              <a:t>настільки</a:t>
            </a:r>
            <a:r>
              <a:rPr lang="ru-RU" dirty="0">
                <a:solidFill>
                  <a:schemeClr val="tx1"/>
                </a:solidFill>
                <a:latin typeface="Times New Roman" panose="02020603050405020304" pitchFamily="18" charset="0"/>
                <a:ea typeface="Times New Roman" panose="02020603050405020304" pitchFamily="18" charset="0"/>
              </a:rPr>
              <a:t> </a:t>
            </a:r>
            <a:r>
              <a:rPr lang="ru-RU" dirty="0" err="1">
                <a:solidFill>
                  <a:schemeClr val="tx1"/>
                </a:solidFill>
                <a:latin typeface="Times New Roman" panose="02020603050405020304" pitchFamily="18" charset="0"/>
                <a:ea typeface="Times New Roman" panose="02020603050405020304" pitchFamily="18" charset="0"/>
              </a:rPr>
              <a:t>ефективно</a:t>
            </a:r>
            <a:r>
              <a:rPr lang="ru-RU" dirty="0">
                <a:solidFill>
                  <a:schemeClr val="tx1"/>
                </a:solidFill>
                <a:latin typeface="Times New Roman" panose="02020603050405020304" pitchFamily="18" charset="0"/>
                <a:ea typeface="Times New Roman" panose="02020603050405020304" pitchFamily="18" charset="0"/>
              </a:rPr>
              <a:t> і </a:t>
            </a:r>
            <a:r>
              <a:rPr lang="ru-RU" dirty="0" err="1">
                <a:solidFill>
                  <a:schemeClr val="tx1"/>
                </a:solidFill>
                <a:latin typeface="Times New Roman" panose="02020603050405020304" pitchFamily="18" charset="0"/>
                <a:ea typeface="Times New Roman" panose="02020603050405020304" pitchFamily="18" charset="0"/>
              </a:rPr>
              <a:t>однаково</a:t>
            </a:r>
            <a:r>
              <a:rPr lang="ru-RU" dirty="0">
                <a:solidFill>
                  <a:schemeClr val="tx1"/>
                </a:solidFill>
                <a:latin typeface="Times New Roman" panose="02020603050405020304" pitchFamily="18" charset="0"/>
                <a:ea typeface="Times New Roman" panose="02020603050405020304" pitchFamily="18" charset="0"/>
              </a:rPr>
              <a:t>, </a:t>
            </a:r>
            <a:r>
              <a:rPr lang="ru-RU" dirty="0" err="1">
                <a:solidFill>
                  <a:schemeClr val="tx1"/>
                </a:solidFill>
                <a:latin typeface="Times New Roman" panose="02020603050405020304" pitchFamily="18" charset="0"/>
                <a:ea typeface="Times New Roman" panose="02020603050405020304" pitchFamily="18" charset="0"/>
              </a:rPr>
              <a:t>наскільки</a:t>
            </a:r>
            <a:r>
              <a:rPr lang="ru-RU" dirty="0">
                <a:solidFill>
                  <a:schemeClr val="tx1"/>
                </a:solidFill>
                <a:latin typeface="Times New Roman" panose="02020603050405020304" pitchFamily="18" charset="0"/>
                <a:ea typeface="Times New Roman" panose="02020603050405020304" pitchFamily="18" charset="0"/>
              </a:rPr>
              <a:t> </a:t>
            </a:r>
            <a:r>
              <a:rPr lang="ru-RU" dirty="0" err="1">
                <a:solidFill>
                  <a:schemeClr val="tx1"/>
                </a:solidFill>
                <a:latin typeface="Times New Roman" panose="02020603050405020304" pitchFamily="18" charset="0"/>
                <a:ea typeface="Times New Roman" panose="02020603050405020304" pitchFamily="18" charset="0"/>
              </a:rPr>
              <a:t>це</a:t>
            </a:r>
            <a:r>
              <a:rPr lang="ru-RU" dirty="0">
                <a:solidFill>
                  <a:schemeClr val="tx1"/>
                </a:solidFill>
                <a:latin typeface="Times New Roman" panose="02020603050405020304" pitchFamily="18" charset="0"/>
                <a:ea typeface="Times New Roman" panose="02020603050405020304" pitchFamily="18" charset="0"/>
              </a:rPr>
              <a:t> </a:t>
            </a:r>
            <a:r>
              <a:rPr lang="ru-RU" dirty="0" err="1">
                <a:solidFill>
                  <a:schemeClr val="tx1"/>
                </a:solidFill>
                <a:latin typeface="Times New Roman" panose="02020603050405020304" pitchFamily="18" charset="0"/>
                <a:ea typeface="Times New Roman" panose="02020603050405020304" pitchFamily="18" charset="0"/>
              </a:rPr>
              <a:t>можливо</a:t>
            </a:r>
            <a:r>
              <a:rPr lang="ru-RU" dirty="0">
                <a:solidFill>
                  <a:schemeClr val="tx1"/>
                </a:solidFill>
                <a:latin typeface="Times New Roman" panose="02020603050405020304" pitchFamily="18" charset="0"/>
                <a:ea typeface="Times New Roman" panose="02020603050405020304" pitchFamily="18" charset="0"/>
              </a:rPr>
              <a:t>. </a:t>
            </a:r>
            <a:r>
              <a:rPr lang="ru-RU" b="1" dirty="0" err="1">
                <a:solidFill>
                  <a:schemeClr val="tx1"/>
                </a:solidFill>
                <a:latin typeface="Times New Roman" panose="02020603050405020304" pitchFamily="18" charset="0"/>
                <a:ea typeface="Times New Roman" panose="02020603050405020304" pitchFamily="18" charset="0"/>
              </a:rPr>
              <a:t>Принципи</a:t>
            </a:r>
            <a:r>
              <a:rPr lang="ru-RU" b="1" dirty="0">
                <a:solidFill>
                  <a:schemeClr val="tx1"/>
                </a:solidFill>
                <a:latin typeface="Times New Roman" panose="02020603050405020304" pitchFamily="18" charset="0"/>
                <a:ea typeface="Times New Roman" panose="02020603050405020304" pitchFamily="18" charset="0"/>
              </a:rPr>
              <a:t> БК</a:t>
            </a:r>
            <a:r>
              <a:rPr lang="ru-RU" dirty="0">
                <a:solidFill>
                  <a:schemeClr val="tx1"/>
                </a:solidFill>
                <a:latin typeface="Times New Roman" panose="02020603050405020304" pitchFamily="18" charset="0"/>
                <a:ea typeface="Times New Roman" panose="02020603050405020304" pitchFamily="18" charset="0"/>
              </a:rPr>
              <a:t>:</a:t>
            </a:r>
          </a:p>
          <a:p>
            <a:pPr indent="0" algn="just">
              <a:lnSpc>
                <a:spcPct val="100000"/>
              </a:lnSpc>
              <a:buNone/>
              <a:tabLst>
                <a:tab pos="457200" algn="l"/>
                <a:tab pos="571500" algn="l"/>
              </a:tabLst>
            </a:pPr>
            <a:r>
              <a:rPr lang="ru-RU" dirty="0">
                <a:solidFill>
                  <a:schemeClr val="tx1"/>
                </a:solidFill>
                <a:latin typeface="Times New Roman" panose="02020603050405020304" pitchFamily="18" charset="0"/>
                <a:ea typeface="Times New Roman" panose="02020603050405020304" pitchFamily="18" charset="0"/>
              </a:rPr>
              <a:t> 1. </a:t>
            </a:r>
            <a:r>
              <a:rPr lang="ru-RU" dirty="0" err="1">
                <a:solidFill>
                  <a:schemeClr val="tx1"/>
                </a:solidFill>
                <a:latin typeface="Times New Roman" panose="02020603050405020304" pitchFamily="18" charset="0"/>
                <a:ea typeface="Times New Roman" panose="02020603050405020304" pitchFamily="18" charset="0"/>
              </a:rPr>
              <a:t>Національний</a:t>
            </a:r>
            <a:r>
              <a:rPr lang="ru-RU" dirty="0">
                <a:solidFill>
                  <a:schemeClr val="tx1"/>
                </a:solidFill>
                <a:latin typeface="Times New Roman" panose="02020603050405020304" pitchFamily="18" charset="0"/>
                <a:ea typeface="Times New Roman" panose="02020603050405020304" pitchFamily="18" charset="0"/>
              </a:rPr>
              <a:t> режим.</a:t>
            </a:r>
            <a:endParaRPr lang="uk-UA" dirty="0">
              <a:solidFill>
                <a:schemeClr val="tx1"/>
              </a:solidFill>
              <a:latin typeface="Times New Roman" panose="02020603050405020304" pitchFamily="18" charset="0"/>
              <a:ea typeface="Times New Roman" panose="02020603050405020304" pitchFamily="18" charset="0"/>
            </a:endParaRPr>
          </a:p>
          <a:p>
            <a:pPr indent="0" algn="just">
              <a:lnSpc>
                <a:spcPct val="100000"/>
              </a:lnSpc>
              <a:buNone/>
              <a:tabLst>
                <a:tab pos="457200" algn="l"/>
                <a:tab pos="571500" algn="l"/>
              </a:tabLst>
            </a:pPr>
            <a:r>
              <a:rPr lang="ru-RU" dirty="0">
                <a:solidFill>
                  <a:schemeClr val="tx1"/>
                </a:solidFill>
                <a:latin typeface="Times New Roman" panose="02020603050405020304" pitchFamily="18" charset="0"/>
                <a:ea typeface="Times New Roman" panose="02020603050405020304" pitchFamily="18" charset="0"/>
              </a:rPr>
              <a:t>2. </a:t>
            </a:r>
            <a:r>
              <a:rPr lang="ru-RU" dirty="0" err="1">
                <a:solidFill>
                  <a:schemeClr val="tx1"/>
                </a:solidFill>
                <a:latin typeface="Times New Roman" panose="02020603050405020304" pitchFamily="18" charset="0"/>
                <a:ea typeface="Times New Roman" panose="02020603050405020304" pitchFamily="18" charset="0"/>
              </a:rPr>
              <a:t>Автоматичне</a:t>
            </a:r>
            <a:r>
              <a:rPr lang="ru-RU" dirty="0">
                <a:solidFill>
                  <a:schemeClr val="tx1"/>
                </a:solidFill>
                <a:latin typeface="Times New Roman" panose="02020603050405020304" pitchFamily="18" charset="0"/>
                <a:ea typeface="Times New Roman" panose="02020603050405020304" pitchFamily="18" charset="0"/>
              </a:rPr>
              <a:t> </a:t>
            </a:r>
            <a:r>
              <a:rPr lang="ru-RU" dirty="0" err="1">
                <a:solidFill>
                  <a:schemeClr val="tx1"/>
                </a:solidFill>
                <a:latin typeface="Times New Roman" panose="02020603050405020304" pitchFamily="18" charset="0"/>
                <a:ea typeface="Times New Roman" panose="02020603050405020304" pitchFamily="18" charset="0"/>
              </a:rPr>
              <a:t>надання</a:t>
            </a:r>
            <a:r>
              <a:rPr lang="ru-RU" dirty="0">
                <a:solidFill>
                  <a:schemeClr val="tx1"/>
                </a:solidFill>
                <a:latin typeface="Times New Roman" panose="02020603050405020304" pitchFamily="18" charset="0"/>
                <a:ea typeface="Times New Roman" panose="02020603050405020304" pitchFamily="18" charset="0"/>
              </a:rPr>
              <a:t> </a:t>
            </a:r>
            <a:r>
              <a:rPr lang="ru-RU" dirty="0" err="1">
                <a:solidFill>
                  <a:schemeClr val="tx1"/>
                </a:solidFill>
                <a:latin typeface="Times New Roman" panose="02020603050405020304" pitchFamily="18" charset="0"/>
                <a:ea typeface="Times New Roman" panose="02020603050405020304" pitchFamily="18" charset="0"/>
              </a:rPr>
              <a:t>охорони</a:t>
            </a:r>
            <a:r>
              <a:rPr lang="ru-RU" dirty="0">
                <a:solidFill>
                  <a:schemeClr val="tx1"/>
                </a:solidFill>
                <a:latin typeface="Times New Roman" panose="02020603050405020304" pitchFamily="18" charset="0"/>
                <a:ea typeface="Times New Roman" panose="02020603050405020304" pitchFamily="18" charset="0"/>
              </a:rPr>
              <a:t> (без </a:t>
            </a:r>
            <a:r>
              <a:rPr lang="ru-RU" dirty="0" err="1">
                <a:solidFill>
                  <a:schemeClr val="tx1"/>
                </a:solidFill>
                <a:latin typeface="Times New Roman" panose="02020603050405020304" pitchFamily="18" charset="0"/>
                <a:ea typeface="Times New Roman" panose="02020603050405020304" pitchFamily="18" charset="0"/>
              </a:rPr>
              <a:t>обов’язкового</a:t>
            </a:r>
            <a:r>
              <a:rPr lang="ru-RU" dirty="0">
                <a:solidFill>
                  <a:schemeClr val="tx1"/>
                </a:solidFill>
                <a:latin typeface="Times New Roman" panose="02020603050405020304" pitchFamily="18" charset="0"/>
                <a:ea typeface="Times New Roman" panose="02020603050405020304" pitchFamily="18" charset="0"/>
              </a:rPr>
              <a:t> </a:t>
            </a:r>
            <a:r>
              <a:rPr lang="ru-RU" dirty="0" err="1">
                <a:solidFill>
                  <a:schemeClr val="tx1"/>
                </a:solidFill>
                <a:latin typeface="Times New Roman" panose="02020603050405020304" pitchFamily="18" charset="0"/>
                <a:ea typeface="Times New Roman" panose="02020603050405020304" pitchFamily="18" charset="0"/>
              </a:rPr>
              <a:t>виконання</a:t>
            </a:r>
            <a:r>
              <a:rPr lang="ru-RU" dirty="0">
                <a:solidFill>
                  <a:schemeClr val="tx1"/>
                </a:solidFill>
                <a:latin typeface="Times New Roman" panose="02020603050405020304" pitchFamily="18" charset="0"/>
                <a:ea typeface="Times New Roman" panose="02020603050405020304" pitchFamily="18" charset="0"/>
              </a:rPr>
              <a:t> </a:t>
            </a:r>
            <a:r>
              <a:rPr lang="ru-RU" dirty="0" err="1">
                <a:solidFill>
                  <a:schemeClr val="tx1"/>
                </a:solidFill>
                <a:latin typeface="Times New Roman" panose="02020603050405020304" pitchFamily="18" charset="0"/>
                <a:ea typeface="Times New Roman" panose="02020603050405020304" pitchFamily="18" charset="0"/>
              </a:rPr>
              <a:t>формальних</a:t>
            </a:r>
            <a:r>
              <a:rPr lang="ru-RU" dirty="0">
                <a:solidFill>
                  <a:schemeClr val="tx1"/>
                </a:solidFill>
                <a:latin typeface="Times New Roman" panose="02020603050405020304" pitchFamily="18" charset="0"/>
                <a:ea typeface="Times New Roman" panose="02020603050405020304" pitchFamily="18" charset="0"/>
              </a:rPr>
              <a:t> умов </a:t>
            </a:r>
            <a:r>
              <a:rPr lang="ru-RU" dirty="0" err="1">
                <a:solidFill>
                  <a:schemeClr val="tx1"/>
                </a:solidFill>
                <a:latin typeface="Times New Roman" panose="02020603050405020304" pitchFamily="18" charset="0"/>
                <a:ea typeface="Times New Roman" panose="02020603050405020304" pitchFamily="18" charset="0"/>
              </a:rPr>
              <a:t>реєстрації</a:t>
            </a:r>
            <a:r>
              <a:rPr lang="ru-RU" dirty="0">
                <a:solidFill>
                  <a:schemeClr val="tx1"/>
                </a:solidFill>
                <a:latin typeface="Times New Roman" panose="02020603050405020304" pitchFamily="18" charset="0"/>
                <a:ea typeface="Times New Roman" panose="02020603050405020304" pitchFamily="18" charset="0"/>
              </a:rPr>
              <a:t>, </a:t>
            </a:r>
            <a:r>
              <a:rPr lang="ru-RU" dirty="0" err="1">
                <a:solidFill>
                  <a:schemeClr val="tx1"/>
                </a:solidFill>
                <a:latin typeface="Times New Roman" panose="02020603050405020304" pitchFamily="18" charset="0"/>
                <a:ea typeface="Times New Roman" panose="02020603050405020304" pitchFamily="18" charset="0"/>
              </a:rPr>
              <a:t>депонування</a:t>
            </a:r>
            <a:r>
              <a:rPr lang="ru-RU" dirty="0">
                <a:solidFill>
                  <a:schemeClr val="tx1"/>
                </a:solidFill>
                <a:latin typeface="Times New Roman" panose="02020603050405020304" pitchFamily="18" charset="0"/>
                <a:ea typeface="Times New Roman" panose="02020603050405020304" pitchFamily="18" charset="0"/>
              </a:rPr>
              <a:t> </a:t>
            </a:r>
            <a:r>
              <a:rPr lang="ru-RU" dirty="0" err="1">
                <a:solidFill>
                  <a:schemeClr val="tx1"/>
                </a:solidFill>
                <a:latin typeface="Times New Roman" panose="02020603050405020304" pitchFamily="18" charset="0"/>
                <a:ea typeface="Times New Roman" panose="02020603050405020304" pitchFamily="18" charset="0"/>
              </a:rPr>
              <a:t>тощо</a:t>
            </a:r>
            <a:r>
              <a:rPr lang="ru-RU" dirty="0">
                <a:solidFill>
                  <a:schemeClr val="tx1"/>
                </a:solidFill>
                <a:latin typeface="Times New Roman" panose="02020603050405020304" pitchFamily="18" charset="0"/>
                <a:ea typeface="Times New Roman" panose="02020603050405020304" pitchFamily="18" charset="0"/>
              </a:rPr>
              <a:t>). </a:t>
            </a:r>
            <a:endParaRPr lang="uk-UA" dirty="0">
              <a:solidFill>
                <a:schemeClr val="tx1"/>
              </a:solidFill>
              <a:latin typeface="Times New Roman" panose="02020603050405020304" pitchFamily="18" charset="0"/>
              <a:ea typeface="Times New Roman" panose="02020603050405020304" pitchFamily="18" charset="0"/>
            </a:endParaRPr>
          </a:p>
          <a:p>
            <a:pPr indent="0" algn="just">
              <a:lnSpc>
                <a:spcPct val="100000"/>
              </a:lnSpc>
              <a:buNone/>
              <a:tabLst>
                <a:tab pos="457200" algn="l"/>
                <a:tab pos="571500" algn="l"/>
              </a:tabLst>
            </a:pPr>
            <a:r>
              <a:rPr lang="ru-RU" dirty="0">
                <a:solidFill>
                  <a:schemeClr val="tx1"/>
                </a:solidFill>
                <a:latin typeface="Times New Roman" panose="02020603050405020304" pitchFamily="18" charset="0"/>
                <a:ea typeface="Times New Roman" panose="02020603050405020304" pitchFamily="18" charset="0"/>
              </a:rPr>
              <a:t>3. </a:t>
            </a:r>
            <a:r>
              <a:rPr lang="ru-RU" dirty="0" err="1">
                <a:solidFill>
                  <a:schemeClr val="tx1"/>
                </a:solidFill>
                <a:latin typeface="Times New Roman" panose="02020603050405020304" pitchFamily="18" charset="0"/>
                <a:ea typeface="Times New Roman" panose="02020603050405020304" pitchFamily="18" charset="0"/>
              </a:rPr>
              <a:t>Незалежність</a:t>
            </a:r>
            <a:r>
              <a:rPr lang="ru-RU" dirty="0">
                <a:solidFill>
                  <a:schemeClr val="tx1"/>
                </a:solidFill>
                <a:latin typeface="Times New Roman" panose="02020603050405020304" pitchFamily="18" charset="0"/>
                <a:ea typeface="Times New Roman" panose="02020603050405020304" pitchFamily="18" charset="0"/>
              </a:rPr>
              <a:t> </a:t>
            </a:r>
            <a:r>
              <a:rPr lang="ru-RU" dirty="0" err="1">
                <a:solidFill>
                  <a:schemeClr val="tx1"/>
                </a:solidFill>
                <a:latin typeface="Times New Roman" panose="02020603050405020304" pitchFamily="18" charset="0"/>
                <a:ea typeface="Times New Roman" panose="02020603050405020304" pitchFamily="18" charset="0"/>
              </a:rPr>
              <a:t>охорони</a:t>
            </a:r>
            <a:r>
              <a:rPr lang="ru-RU" dirty="0">
                <a:solidFill>
                  <a:schemeClr val="tx1"/>
                </a:solidFill>
                <a:latin typeface="Times New Roman" panose="02020603050405020304" pitchFamily="18" charset="0"/>
                <a:ea typeface="Times New Roman" panose="02020603050405020304" pitchFamily="18" charset="0"/>
              </a:rPr>
              <a:t>: права </a:t>
            </a:r>
            <a:r>
              <a:rPr lang="ru-RU" dirty="0" err="1">
                <a:solidFill>
                  <a:schemeClr val="tx1"/>
                </a:solidFill>
                <a:latin typeface="Times New Roman" panose="02020603050405020304" pitchFamily="18" charset="0"/>
                <a:ea typeface="Times New Roman" panose="02020603050405020304" pitchFamily="18" charset="0"/>
              </a:rPr>
              <a:t>іноземних</a:t>
            </a:r>
            <a:r>
              <a:rPr lang="ru-RU" dirty="0">
                <a:solidFill>
                  <a:schemeClr val="tx1"/>
                </a:solidFill>
                <a:latin typeface="Times New Roman" panose="02020603050405020304" pitchFamily="18" charset="0"/>
                <a:ea typeface="Times New Roman" panose="02020603050405020304" pitchFamily="18" charset="0"/>
              </a:rPr>
              <a:t> </a:t>
            </a:r>
            <a:r>
              <a:rPr lang="ru-RU" dirty="0" err="1">
                <a:solidFill>
                  <a:schemeClr val="tx1"/>
                </a:solidFill>
                <a:latin typeface="Times New Roman" panose="02020603050405020304" pitchFamily="18" charset="0"/>
                <a:ea typeface="Times New Roman" panose="02020603050405020304" pitchFamily="18" charset="0"/>
              </a:rPr>
              <a:t>авторів</a:t>
            </a:r>
            <a:r>
              <a:rPr lang="ru-RU" dirty="0">
                <a:solidFill>
                  <a:schemeClr val="tx1"/>
                </a:solidFill>
                <a:latin typeface="Times New Roman" panose="02020603050405020304" pitchFamily="18" charset="0"/>
                <a:ea typeface="Times New Roman" panose="02020603050405020304" pitchFamily="18" charset="0"/>
              </a:rPr>
              <a:t> з </a:t>
            </a:r>
            <a:r>
              <a:rPr lang="ru-RU" dirty="0" err="1">
                <a:solidFill>
                  <a:schemeClr val="tx1"/>
                </a:solidFill>
                <a:latin typeface="Times New Roman" panose="02020603050405020304" pitchFamily="18" charset="0"/>
                <a:ea typeface="Times New Roman" panose="02020603050405020304" pitchFamily="18" charset="0"/>
              </a:rPr>
              <a:t>країни</a:t>
            </a:r>
            <a:r>
              <a:rPr lang="ru-RU" dirty="0">
                <a:solidFill>
                  <a:schemeClr val="tx1"/>
                </a:solidFill>
                <a:latin typeface="Times New Roman" panose="02020603050405020304" pitchFamily="18" charset="0"/>
                <a:ea typeface="Times New Roman" panose="02020603050405020304" pitchFamily="18" charset="0"/>
              </a:rPr>
              <a:t>-члена Союзу </a:t>
            </a:r>
            <a:r>
              <a:rPr lang="ru-RU" dirty="0" err="1">
                <a:solidFill>
                  <a:schemeClr val="tx1"/>
                </a:solidFill>
                <a:latin typeface="Times New Roman" panose="02020603050405020304" pitchFamily="18" charset="0"/>
                <a:ea typeface="Times New Roman" panose="02020603050405020304" pitchFamily="18" charset="0"/>
              </a:rPr>
              <a:t>охороняються</a:t>
            </a:r>
            <a:r>
              <a:rPr lang="ru-RU" dirty="0">
                <a:solidFill>
                  <a:schemeClr val="tx1"/>
                </a:solidFill>
                <a:latin typeface="Times New Roman" panose="02020603050405020304" pitchFamily="18" charset="0"/>
                <a:ea typeface="Times New Roman" panose="02020603050405020304" pitchFamily="18" charset="0"/>
              </a:rPr>
              <a:t> в </a:t>
            </a:r>
            <a:r>
              <a:rPr lang="ru-RU" dirty="0" err="1">
                <a:solidFill>
                  <a:schemeClr val="tx1"/>
                </a:solidFill>
                <a:latin typeface="Times New Roman" panose="02020603050405020304" pitchFamily="18" charset="0"/>
                <a:ea typeface="Times New Roman" panose="02020603050405020304" pitchFamily="18" charset="0"/>
              </a:rPr>
              <a:t>іншій</a:t>
            </a:r>
            <a:r>
              <a:rPr lang="ru-RU" dirty="0">
                <a:solidFill>
                  <a:schemeClr val="tx1"/>
                </a:solidFill>
                <a:latin typeface="Times New Roman" panose="02020603050405020304" pitchFamily="18" charset="0"/>
                <a:ea typeface="Times New Roman" panose="02020603050405020304" pitchFamily="18" charset="0"/>
              </a:rPr>
              <a:t> </a:t>
            </a:r>
            <a:r>
              <a:rPr lang="ru-RU" dirty="0" err="1">
                <a:solidFill>
                  <a:schemeClr val="tx1"/>
                </a:solidFill>
                <a:latin typeface="Times New Roman" panose="02020603050405020304" pitchFamily="18" charset="0"/>
                <a:ea typeface="Times New Roman" panose="02020603050405020304" pitchFamily="18" charset="0"/>
              </a:rPr>
              <a:t>країні</a:t>
            </a:r>
            <a:r>
              <a:rPr lang="ru-RU" dirty="0">
                <a:solidFill>
                  <a:schemeClr val="tx1"/>
                </a:solidFill>
                <a:latin typeface="Times New Roman" panose="02020603050405020304" pitchFamily="18" charset="0"/>
                <a:ea typeface="Times New Roman" panose="02020603050405020304" pitchFamily="18" charset="0"/>
              </a:rPr>
              <a:t> Союзу </a:t>
            </a:r>
            <a:r>
              <a:rPr lang="ru-RU" dirty="0" err="1">
                <a:solidFill>
                  <a:schemeClr val="tx1"/>
                </a:solidFill>
                <a:latin typeface="Times New Roman" panose="02020603050405020304" pitchFamily="18" charset="0"/>
                <a:ea typeface="Times New Roman" panose="02020603050405020304" pitchFamily="18" charset="0"/>
              </a:rPr>
              <a:t>незалежно</a:t>
            </a:r>
            <a:r>
              <a:rPr lang="ru-RU" dirty="0">
                <a:solidFill>
                  <a:schemeClr val="tx1"/>
                </a:solidFill>
                <a:latin typeface="Times New Roman" panose="02020603050405020304" pitchFamily="18" charset="0"/>
                <a:ea typeface="Times New Roman" panose="02020603050405020304" pitchFamily="18" charset="0"/>
              </a:rPr>
              <a:t> </a:t>
            </a:r>
            <a:r>
              <a:rPr lang="ru-RU" dirty="0" err="1">
                <a:solidFill>
                  <a:schemeClr val="tx1"/>
                </a:solidFill>
                <a:latin typeface="Times New Roman" panose="02020603050405020304" pitchFamily="18" charset="0"/>
                <a:ea typeface="Times New Roman" panose="02020603050405020304" pitchFamily="18" charset="0"/>
              </a:rPr>
              <a:t>від</a:t>
            </a:r>
            <a:r>
              <a:rPr lang="ru-RU" dirty="0">
                <a:solidFill>
                  <a:schemeClr val="tx1"/>
                </a:solidFill>
                <a:latin typeface="Times New Roman" panose="02020603050405020304" pitchFamily="18" charset="0"/>
                <a:ea typeface="Times New Roman" panose="02020603050405020304" pitchFamily="18" charset="0"/>
              </a:rPr>
              <a:t> того, </a:t>
            </a:r>
            <a:r>
              <a:rPr lang="ru-RU" dirty="0" err="1">
                <a:solidFill>
                  <a:schemeClr val="tx1"/>
                </a:solidFill>
                <a:latin typeface="Times New Roman" panose="02020603050405020304" pitchFamily="18" charset="0"/>
                <a:ea typeface="Times New Roman" panose="02020603050405020304" pitchFamily="18" charset="0"/>
              </a:rPr>
              <a:t>чи</a:t>
            </a:r>
            <a:r>
              <a:rPr lang="ru-RU" dirty="0">
                <a:solidFill>
                  <a:schemeClr val="tx1"/>
                </a:solidFill>
                <a:latin typeface="Times New Roman" panose="02020603050405020304" pitchFamily="18" charset="0"/>
                <a:ea typeface="Times New Roman" panose="02020603050405020304" pitchFamily="18" charset="0"/>
              </a:rPr>
              <a:t> </a:t>
            </a:r>
            <a:r>
              <a:rPr lang="ru-RU" dirty="0" err="1">
                <a:solidFill>
                  <a:schemeClr val="tx1"/>
                </a:solidFill>
                <a:latin typeface="Times New Roman" panose="02020603050405020304" pitchFamily="18" charset="0"/>
                <a:ea typeface="Times New Roman" panose="02020603050405020304" pitchFamily="18" charset="0"/>
              </a:rPr>
              <a:t>охороняються</a:t>
            </a:r>
            <a:r>
              <a:rPr lang="ru-RU" dirty="0">
                <a:solidFill>
                  <a:schemeClr val="tx1"/>
                </a:solidFill>
                <a:latin typeface="Times New Roman" panose="02020603050405020304" pitchFamily="18" charset="0"/>
                <a:ea typeface="Times New Roman" panose="02020603050405020304" pitchFamily="18" charset="0"/>
              </a:rPr>
              <a:t> вони </a:t>
            </a:r>
            <a:r>
              <a:rPr lang="uk-UA" dirty="0">
                <a:solidFill>
                  <a:schemeClr val="tx1"/>
                </a:solidFill>
                <a:latin typeface="Times New Roman" panose="02020603050405020304" pitchFamily="18" charset="0"/>
                <a:ea typeface="Times New Roman" panose="02020603050405020304" pitchFamily="18" charset="0"/>
              </a:rPr>
              <a:t>на батьківщині</a:t>
            </a:r>
            <a:r>
              <a:rPr lang="ru-RU" dirty="0">
                <a:solidFill>
                  <a:schemeClr val="tx1"/>
                </a:solidFill>
                <a:latin typeface="Times New Roman" panose="02020603050405020304" pitchFamily="18" charset="0"/>
                <a:ea typeface="Times New Roman" panose="02020603050405020304" pitchFamily="18" charset="0"/>
              </a:rPr>
              <a:t> </a:t>
            </a:r>
            <a:r>
              <a:rPr lang="ru-RU" dirty="0" err="1">
                <a:solidFill>
                  <a:schemeClr val="tx1"/>
                </a:solidFill>
                <a:latin typeface="Times New Roman" panose="02020603050405020304" pitchFamily="18" charset="0"/>
                <a:ea typeface="Times New Roman" panose="02020603050405020304" pitchFamily="18" charset="0"/>
              </a:rPr>
              <a:t>походження</a:t>
            </a:r>
            <a:r>
              <a:rPr lang="ru-RU" dirty="0">
                <a:solidFill>
                  <a:schemeClr val="tx1"/>
                </a:solidFill>
                <a:latin typeface="Times New Roman" panose="02020603050405020304" pitchFamily="18" charset="0"/>
                <a:ea typeface="Times New Roman" panose="02020603050405020304" pitchFamily="18" charset="0"/>
              </a:rPr>
              <a:t> </a:t>
            </a:r>
            <a:r>
              <a:rPr lang="ru-RU" dirty="0" err="1">
                <a:solidFill>
                  <a:schemeClr val="tx1"/>
                </a:solidFill>
                <a:latin typeface="Times New Roman" panose="02020603050405020304" pitchFamily="18" charset="0"/>
                <a:ea typeface="Times New Roman" panose="02020603050405020304" pitchFamily="18" charset="0"/>
              </a:rPr>
              <a:t>твору</a:t>
            </a:r>
            <a:r>
              <a:rPr lang="ru-RU" dirty="0">
                <a:solidFill>
                  <a:schemeClr val="tx1"/>
                </a:solidFill>
                <a:latin typeface="Times New Roman" panose="02020603050405020304" pitchFamily="18" charset="0"/>
                <a:ea typeface="Times New Roman" panose="02020603050405020304" pitchFamily="18" charset="0"/>
              </a:rPr>
              <a:t>.</a:t>
            </a:r>
            <a:endParaRPr lang="uk-UA" dirty="0">
              <a:solidFill>
                <a:schemeClr val="tx1"/>
              </a:solidFill>
              <a:latin typeface="Times New Roman" panose="02020603050405020304" pitchFamily="18" charset="0"/>
              <a:ea typeface="Times New Roman" panose="02020603050405020304" pitchFamily="18" charset="0"/>
            </a:endParaRPr>
          </a:p>
          <a:p>
            <a:pPr marL="114300" indent="0">
              <a:buNone/>
            </a:pPr>
            <a:r>
              <a:rPr lang="uk-UA" b="1" dirty="0">
                <a:solidFill>
                  <a:schemeClr val="tx1"/>
                </a:solidFill>
                <a:latin typeface="Times New Roman" panose="02020603050405020304" pitchFamily="18" charset="0"/>
                <a:ea typeface="Times New Roman" panose="02020603050405020304" pitchFamily="18" charset="0"/>
              </a:rPr>
              <a:t>Об’єкти правової охорони - будь-які твори </a:t>
            </a:r>
            <a:r>
              <a:rPr lang="uk-UA" dirty="0">
                <a:solidFill>
                  <a:schemeClr val="tx1"/>
                </a:solidFill>
                <a:latin typeface="Times New Roman" panose="02020603050405020304" pitchFamily="18" charset="0"/>
                <a:ea typeface="Times New Roman" panose="02020603050405020304" pitchFamily="18" charset="0"/>
              </a:rPr>
              <a:t>літератури, науки і мистецтва </a:t>
            </a:r>
            <a:r>
              <a:rPr lang="uk-UA" b="1" dirty="0">
                <a:solidFill>
                  <a:schemeClr val="tx1"/>
                </a:solidFill>
                <a:latin typeface="Times New Roman" panose="02020603050405020304" pitchFamily="18" charset="0"/>
                <a:ea typeface="Times New Roman" panose="02020603050405020304" pitchFamily="18" charset="0"/>
              </a:rPr>
              <a:t>незалежно від форми і способу їх вираження</a:t>
            </a:r>
            <a:r>
              <a:rPr lang="uk-UA" dirty="0">
                <a:solidFill>
                  <a:schemeClr val="tx1"/>
                </a:solidFill>
                <a:latin typeface="Times New Roman" panose="02020603050405020304" pitchFamily="18" charset="0"/>
                <a:ea typeface="Times New Roman" panose="02020603050405020304" pitchFamily="18" charset="0"/>
              </a:rPr>
              <a:t>. </a:t>
            </a:r>
          </a:p>
          <a:p>
            <a:pPr marL="114300" indent="0">
              <a:buNone/>
            </a:pPr>
            <a:endParaRPr lang="uk-UA" dirty="0"/>
          </a:p>
        </p:txBody>
      </p:sp>
      <p:sp>
        <p:nvSpPr>
          <p:cNvPr id="4" name="Місце для номера слайда 3">
            <a:extLst>
              <a:ext uri="{FF2B5EF4-FFF2-40B4-BE49-F238E27FC236}">
                <a16:creationId xmlns="" xmlns:a16="http://schemas.microsoft.com/office/drawing/2014/main" id="{2EED88A8-65E1-479F-8C5D-99DF016FC1C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ru" smtClean="0"/>
              <a:t>3</a:t>
            </a:fld>
            <a:endParaRPr lang="ru"/>
          </a:p>
        </p:txBody>
      </p:sp>
    </p:spTree>
    <p:extLst>
      <p:ext uri="{BB962C8B-B14F-4D97-AF65-F5344CB8AC3E}">
        <p14:creationId xmlns:p14="http://schemas.microsoft.com/office/powerpoint/2010/main" val="36281291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E72689AF-6F96-4E3F-BE34-4B5197564592}"/>
              </a:ext>
            </a:extLst>
          </p:cNvPr>
          <p:cNvSpPr>
            <a:spLocks noGrp="1"/>
          </p:cNvSpPr>
          <p:nvPr>
            <p:ph type="title"/>
          </p:nvPr>
        </p:nvSpPr>
        <p:spPr/>
        <p:txBody>
          <a:bodyPr/>
          <a:lstStyle/>
          <a:p>
            <a:r>
              <a:rPr lang="uk-UA" dirty="0"/>
              <a:t>Авторське право. Суміжні права</a:t>
            </a:r>
          </a:p>
        </p:txBody>
      </p:sp>
      <p:sp>
        <p:nvSpPr>
          <p:cNvPr id="3" name="Місце для тексту 2">
            <a:extLst>
              <a:ext uri="{FF2B5EF4-FFF2-40B4-BE49-F238E27FC236}">
                <a16:creationId xmlns="" xmlns:a16="http://schemas.microsoft.com/office/drawing/2014/main" id="{435D0FF3-D5DC-4E02-90C4-3D055122E1FD}"/>
              </a:ext>
            </a:extLst>
          </p:cNvPr>
          <p:cNvSpPr>
            <a:spLocks noGrp="1"/>
          </p:cNvSpPr>
          <p:nvPr>
            <p:ph type="body" idx="1"/>
          </p:nvPr>
        </p:nvSpPr>
        <p:spPr>
          <a:xfrm>
            <a:off x="61428" y="863550"/>
            <a:ext cx="9021143" cy="3628938"/>
          </a:xfrm>
        </p:spPr>
        <p:txBody>
          <a:bodyPr/>
          <a:lstStyle/>
          <a:p>
            <a:pPr marL="114300" indent="0">
              <a:buNone/>
            </a:pPr>
            <a:r>
              <a:rPr lang="uk-UA" b="1" dirty="0">
                <a:latin typeface="Times New Roman" panose="02020603050405020304" pitchFamily="18" charset="0"/>
                <a:ea typeface="Times New Roman" panose="02020603050405020304" pitchFamily="18" charset="0"/>
              </a:rPr>
              <a:t>Країни Союзу БК</a:t>
            </a:r>
            <a:r>
              <a:rPr lang="uk-UA" dirty="0">
                <a:latin typeface="Times New Roman" panose="02020603050405020304" pitchFamily="18" charset="0"/>
                <a:ea typeface="Times New Roman" panose="02020603050405020304" pitchFamily="18" charset="0"/>
              </a:rPr>
              <a:t> </a:t>
            </a:r>
            <a:r>
              <a:rPr lang="uk-UA" b="1" dirty="0">
                <a:latin typeface="Times New Roman" panose="02020603050405020304" pitchFamily="18" charset="0"/>
                <a:ea typeface="Times New Roman" panose="02020603050405020304" pitchFamily="18" charset="0"/>
              </a:rPr>
              <a:t>зберігають право:</a:t>
            </a:r>
          </a:p>
          <a:p>
            <a:pPr marL="114300" indent="0">
              <a:buNone/>
            </a:pPr>
            <a:r>
              <a:rPr lang="uk-UA" b="1"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приписати, що літературні і художні твори або будь-які певні їх види не підлягають охороні, якщо вони не закріплені в тій або іншій матеріальній формі;</a:t>
            </a:r>
          </a:p>
          <a:p>
            <a:pPr marL="114300" indent="0">
              <a:buNone/>
            </a:pP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визначати</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охорону</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що</a:t>
            </a:r>
            <a:r>
              <a:rPr lang="ru-RU" dirty="0">
                <a:latin typeface="Times New Roman" panose="02020603050405020304" pitchFamily="18" charset="0"/>
                <a:ea typeface="Times New Roman" panose="02020603050405020304" pitchFamily="18" charset="0"/>
              </a:rPr>
              <a:t> буде </a:t>
            </a:r>
            <a:r>
              <a:rPr lang="ru-RU" dirty="0" err="1">
                <a:latin typeface="Times New Roman" panose="02020603050405020304" pitchFamily="18" charset="0"/>
                <a:ea typeface="Times New Roman" panose="02020603050405020304" pitchFamily="18" charset="0"/>
              </a:rPr>
              <a:t>надаватися</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офіційним</a:t>
            </a:r>
            <a:r>
              <a:rPr lang="ru-RU" dirty="0">
                <a:latin typeface="Times New Roman" panose="02020603050405020304" pitchFamily="18" charset="0"/>
                <a:ea typeface="Times New Roman" panose="02020603050405020304" pitchFamily="18" charset="0"/>
              </a:rPr>
              <a:t> текстам; </a:t>
            </a:r>
          </a:p>
          <a:p>
            <a:pPr marL="114300" indent="0">
              <a:buNone/>
            </a:pPr>
            <a:r>
              <a:rPr lang="ru-RU" dirty="0">
                <a:latin typeface="Times New Roman" panose="02020603050405020304" pitchFamily="18" charset="0"/>
              </a:rPr>
              <a:t>- </a:t>
            </a:r>
            <a:r>
              <a:rPr lang="uk-UA" dirty="0">
                <a:latin typeface="Times New Roman" panose="02020603050405020304" pitchFamily="18" charset="0"/>
                <a:ea typeface="Times New Roman" panose="02020603050405020304" pitchFamily="18" charset="0"/>
              </a:rPr>
              <a:t>вилучити із охорони промови політичні і виголошені під час судових процесів;</a:t>
            </a:r>
            <a:endParaRPr lang="ru-RU" dirty="0">
              <a:latin typeface="Times New Roman" panose="02020603050405020304" pitchFamily="18" charset="0"/>
            </a:endParaRPr>
          </a:p>
          <a:p>
            <a:pPr marL="114300" indent="0">
              <a:buNone/>
            </a:pP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визначати</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умови</a:t>
            </a:r>
            <a:r>
              <a:rPr lang="ru-RU" dirty="0">
                <a:latin typeface="Times New Roman" panose="02020603050405020304" pitchFamily="18" charset="0"/>
                <a:ea typeface="Times New Roman" panose="02020603050405020304" pitchFamily="18" charset="0"/>
              </a:rPr>
              <a:t>, на </a:t>
            </a:r>
            <a:r>
              <a:rPr lang="ru-RU" dirty="0" err="1">
                <a:latin typeface="Times New Roman" panose="02020603050405020304" pitchFamily="18" charset="0"/>
                <a:ea typeface="Times New Roman" panose="02020603050405020304" pitchFamily="18" charset="0"/>
              </a:rPr>
              <a:t>яких</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публічно</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виголошені</a:t>
            </a:r>
            <a:r>
              <a:rPr lang="ru-RU" dirty="0">
                <a:latin typeface="Times New Roman" panose="02020603050405020304" pitchFamily="18" charset="0"/>
                <a:ea typeface="Times New Roman" panose="02020603050405020304" pitchFamily="18" charset="0"/>
              </a:rPr>
              <a:t> твори того ж виду </a:t>
            </a:r>
            <a:r>
              <a:rPr lang="ru-RU" dirty="0" err="1">
                <a:latin typeface="Times New Roman" panose="02020603050405020304" pitchFamily="18" charset="0"/>
                <a:ea typeface="Times New Roman" panose="02020603050405020304" pitchFamily="18" charset="0"/>
              </a:rPr>
              <a:t>можуть</a:t>
            </a:r>
            <a:r>
              <a:rPr lang="ru-RU" dirty="0">
                <a:latin typeface="Times New Roman" panose="02020603050405020304" pitchFamily="18" charset="0"/>
                <a:ea typeface="Times New Roman" panose="02020603050405020304" pitchFamily="18" charset="0"/>
              </a:rPr>
              <a:t>;</a:t>
            </a:r>
          </a:p>
          <a:p>
            <a:pPr marL="114300" indent="0">
              <a:buNone/>
            </a:pP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відтворюватися</a:t>
            </a:r>
            <a:r>
              <a:rPr lang="ru-RU" dirty="0">
                <a:latin typeface="Times New Roman" panose="02020603050405020304" pitchFamily="18" charset="0"/>
                <a:ea typeface="Times New Roman" panose="02020603050405020304" pitchFamily="18" charset="0"/>
              </a:rPr>
              <a:t> в ЗМІ, бути предметом </a:t>
            </a:r>
            <a:r>
              <a:rPr lang="ru-RU" dirty="0" err="1">
                <a:latin typeface="Times New Roman" panose="02020603050405020304" pitchFamily="18" charset="0"/>
                <a:ea typeface="Times New Roman" panose="02020603050405020304" pitchFamily="18" charset="0"/>
              </a:rPr>
              <a:t>публічних</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повідомлень</a:t>
            </a:r>
            <a:r>
              <a:rPr lang="ru-RU" dirty="0">
                <a:latin typeface="Times New Roman" panose="02020603050405020304" pitchFamily="18" charset="0"/>
                <a:ea typeface="Times New Roman" panose="02020603050405020304" pitchFamily="18" charset="0"/>
              </a:rPr>
              <a:t>, коли </a:t>
            </a:r>
            <a:r>
              <a:rPr lang="ru-RU" dirty="0" err="1">
                <a:latin typeface="Times New Roman" panose="02020603050405020304" pitchFamily="18" charset="0"/>
                <a:ea typeface="Times New Roman" panose="02020603050405020304" pitchFamily="18" charset="0"/>
              </a:rPr>
              <a:t>таке</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використання</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виправдується</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інформаційною</a:t>
            </a:r>
            <a:r>
              <a:rPr lang="ru-RU" dirty="0">
                <a:latin typeface="Times New Roman" panose="02020603050405020304" pitchFamily="18" charset="0"/>
                <a:ea typeface="Times New Roman" panose="02020603050405020304" pitchFamily="18" charset="0"/>
              </a:rPr>
              <a:t> метою.</a:t>
            </a:r>
          </a:p>
          <a:p>
            <a:pPr marL="114300" indent="0">
              <a:buNone/>
            </a:pPr>
            <a:r>
              <a:rPr lang="uk-UA" b="1" dirty="0">
                <a:latin typeface="Times New Roman" panose="02020603050405020304" pitchFamily="18" charset="0"/>
              </a:rPr>
              <a:t>Строк охорони. </a:t>
            </a:r>
            <a:r>
              <a:rPr lang="ru-RU" dirty="0">
                <a:latin typeface="Times New Roman" panose="02020603050405020304" pitchFamily="18" charset="0"/>
              </a:rPr>
              <a:t>В</a:t>
            </a:r>
            <a:r>
              <a:rPr lang="ru-RU" dirty="0">
                <a:latin typeface="Times New Roman" panose="02020603050405020304" pitchFamily="18" charset="0"/>
                <a:ea typeface="Times New Roman" panose="02020603050405020304" pitchFamily="18" charset="0"/>
              </a:rPr>
              <a:t>есь час </a:t>
            </a:r>
            <a:r>
              <a:rPr lang="ru-RU" dirty="0" err="1">
                <a:latin typeface="Times New Roman" panose="02020603050405020304" pitchFamily="18" charset="0"/>
                <a:ea typeface="Times New Roman" panose="02020603050405020304" pitchFamily="18" charset="0"/>
              </a:rPr>
              <a:t>життя</a:t>
            </a:r>
            <a:r>
              <a:rPr lang="ru-RU" dirty="0">
                <a:latin typeface="Times New Roman" panose="02020603050405020304" pitchFamily="18" charset="0"/>
                <a:ea typeface="Times New Roman" panose="02020603050405020304" pitchFamily="18" charset="0"/>
              </a:rPr>
              <a:t> автора і 50 </a:t>
            </a:r>
            <a:r>
              <a:rPr lang="ru-RU" dirty="0" err="1">
                <a:latin typeface="Times New Roman" panose="02020603050405020304" pitchFamily="18" charset="0"/>
                <a:ea typeface="Times New Roman" panose="02020603050405020304" pitchFamily="18" charset="0"/>
              </a:rPr>
              <a:t>років</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після</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його</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смерті</a:t>
            </a:r>
            <a:r>
              <a:rPr lang="ru-RU" dirty="0">
                <a:latin typeface="Times New Roman" panose="02020603050405020304" pitchFamily="18" charset="0"/>
                <a:ea typeface="Times New Roman" panose="02020603050405020304" pitchFamily="18" charset="0"/>
              </a:rPr>
              <a:t> . </a:t>
            </a:r>
          </a:p>
          <a:p>
            <a:pPr marL="114300" indent="0">
              <a:buNone/>
            </a:pPr>
            <a:r>
              <a:rPr lang="ru-RU" b="1" dirty="0" err="1">
                <a:latin typeface="Times New Roman" panose="02020603050405020304" pitchFamily="18" charset="0"/>
                <a:ea typeface="Times New Roman" panose="02020603050405020304" pitchFamily="18" charset="0"/>
              </a:rPr>
              <a:t>Терміни</a:t>
            </a:r>
            <a:r>
              <a:rPr lang="ru-RU" b="1" dirty="0">
                <a:latin typeface="Times New Roman" panose="02020603050405020304" pitchFamily="18" charset="0"/>
                <a:ea typeface="Times New Roman" panose="02020603050405020304" pitchFamily="18" charset="0"/>
              </a:rPr>
              <a:t> </a:t>
            </a:r>
            <a:r>
              <a:rPr lang="ru-RU" b="1" dirty="0" err="1">
                <a:latin typeface="Times New Roman" panose="02020603050405020304" pitchFamily="18" charset="0"/>
                <a:ea typeface="Times New Roman" panose="02020603050405020304" pitchFamily="18" charset="0"/>
              </a:rPr>
              <a:t>охорони</a:t>
            </a:r>
            <a:r>
              <a:rPr lang="ru-RU" b="1" dirty="0">
                <a:latin typeface="Times New Roman" panose="02020603050405020304" pitchFamily="18" charset="0"/>
                <a:ea typeface="Times New Roman" panose="02020603050405020304" pitchFamily="18" charset="0"/>
              </a:rPr>
              <a:t> </a:t>
            </a:r>
            <a:r>
              <a:rPr lang="ru-RU" b="1" dirty="0" err="1">
                <a:latin typeface="Times New Roman" panose="02020603050405020304" pitchFamily="18" charset="0"/>
                <a:ea typeface="Times New Roman" panose="02020603050405020304" pitchFamily="18" charset="0"/>
              </a:rPr>
              <a:t>завжди</a:t>
            </a:r>
            <a:r>
              <a:rPr lang="ru-RU" b="1" dirty="0">
                <a:latin typeface="Times New Roman" panose="02020603050405020304" pitchFamily="18" charset="0"/>
                <a:ea typeface="Times New Roman" panose="02020603050405020304" pitchFamily="18" charset="0"/>
              </a:rPr>
              <a:t> </a:t>
            </a:r>
            <a:r>
              <a:rPr lang="ru-RU" b="1" dirty="0" err="1">
                <a:latin typeface="Times New Roman" panose="02020603050405020304" pitchFamily="18" charset="0"/>
                <a:ea typeface="Times New Roman" panose="02020603050405020304" pitchFamily="18" charset="0"/>
              </a:rPr>
              <a:t>починаються</a:t>
            </a:r>
            <a:r>
              <a:rPr lang="ru-RU" b="1" dirty="0">
                <a:latin typeface="Times New Roman" panose="02020603050405020304" pitchFamily="18" charset="0"/>
                <a:ea typeface="Times New Roman" panose="02020603050405020304" pitchFamily="18" charset="0"/>
              </a:rPr>
              <a:t> з 1 </a:t>
            </a:r>
            <a:r>
              <a:rPr lang="ru-RU" b="1" dirty="0" err="1">
                <a:latin typeface="Times New Roman" panose="02020603050405020304" pitchFamily="18" charset="0"/>
                <a:ea typeface="Times New Roman" panose="02020603050405020304" pitchFamily="18" charset="0"/>
              </a:rPr>
              <a:t>січня</a:t>
            </a:r>
            <a:r>
              <a:rPr lang="ru-RU" b="1" dirty="0">
                <a:latin typeface="Times New Roman" panose="02020603050405020304" pitchFamily="18" charset="0"/>
                <a:ea typeface="Times New Roman" panose="02020603050405020304" pitchFamily="18" charset="0"/>
              </a:rPr>
              <a:t> року</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який</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іде</a:t>
            </a:r>
            <a:r>
              <a:rPr lang="ru-RU" dirty="0">
                <a:latin typeface="Times New Roman" panose="02020603050405020304" pitchFamily="18" charset="0"/>
                <a:ea typeface="Times New Roman" panose="02020603050405020304" pitchFamily="18" charset="0"/>
              </a:rPr>
              <a:t> за роком </a:t>
            </a:r>
            <a:r>
              <a:rPr lang="ru-RU" dirty="0" err="1">
                <a:latin typeface="Times New Roman" panose="02020603050405020304" pitchFamily="18" charset="0"/>
                <a:ea typeface="Times New Roman" panose="02020603050405020304" pitchFamily="18" charset="0"/>
              </a:rPr>
              <a:t>створення</a:t>
            </a:r>
            <a:r>
              <a:rPr lang="ru-RU" dirty="0">
                <a:latin typeface="Times New Roman" panose="02020603050405020304" pitchFamily="18" charset="0"/>
                <a:ea typeface="Times New Roman" panose="02020603050405020304" pitchFamily="18" charset="0"/>
              </a:rPr>
              <a:t>, роком </a:t>
            </a:r>
            <a:r>
              <a:rPr lang="ru-RU" dirty="0" err="1">
                <a:latin typeface="Times New Roman" panose="02020603050405020304" pitchFamily="18" charset="0"/>
                <a:ea typeface="Times New Roman" panose="02020603050405020304" pitchFamily="18" charset="0"/>
              </a:rPr>
              <a:t>смерті</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тощо</a:t>
            </a:r>
            <a:r>
              <a:rPr lang="ru-RU" dirty="0">
                <a:latin typeface="Times New Roman" panose="02020603050405020304" pitchFamily="18" charset="0"/>
                <a:ea typeface="Times New Roman" panose="02020603050405020304" pitchFamily="18" charset="0"/>
              </a:rPr>
              <a:t>.</a:t>
            </a:r>
            <a:endParaRPr lang="uk-UA" dirty="0">
              <a:latin typeface="Times New Roman" panose="02020603050405020304" pitchFamily="18" charset="0"/>
              <a:ea typeface="Times New Roman" panose="02020603050405020304" pitchFamily="18" charset="0"/>
            </a:endParaRPr>
          </a:p>
          <a:p>
            <a:pPr marL="114300" indent="0">
              <a:buNone/>
            </a:pPr>
            <a:endParaRPr lang="uk-UA" b="1" dirty="0">
              <a:latin typeface="Times New Roman" panose="02020603050405020304" pitchFamily="18" charset="0"/>
            </a:endParaRPr>
          </a:p>
        </p:txBody>
      </p:sp>
      <p:sp>
        <p:nvSpPr>
          <p:cNvPr id="4" name="Місце для номера слайда 3">
            <a:extLst>
              <a:ext uri="{FF2B5EF4-FFF2-40B4-BE49-F238E27FC236}">
                <a16:creationId xmlns="" xmlns:a16="http://schemas.microsoft.com/office/drawing/2014/main" id="{2EED88A8-65E1-479F-8C5D-99DF016FC1C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ru" smtClean="0"/>
              <a:t>4</a:t>
            </a:fld>
            <a:endParaRPr lang="ru"/>
          </a:p>
        </p:txBody>
      </p:sp>
    </p:spTree>
    <p:extLst>
      <p:ext uri="{BB962C8B-B14F-4D97-AF65-F5344CB8AC3E}">
        <p14:creationId xmlns:p14="http://schemas.microsoft.com/office/powerpoint/2010/main" val="35393659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E72689AF-6F96-4E3F-BE34-4B5197564592}"/>
              </a:ext>
            </a:extLst>
          </p:cNvPr>
          <p:cNvSpPr>
            <a:spLocks noGrp="1"/>
          </p:cNvSpPr>
          <p:nvPr>
            <p:ph type="title"/>
          </p:nvPr>
        </p:nvSpPr>
        <p:spPr/>
        <p:txBody>
          <a:bodyPr/>
          <a:lstStyle/>
          <a:p>
            <a:r>
              <a:rPr lang="uk-UA" dirty="0"/>
              <a:t>Авторське право. Суміжні права</a:t>
            </a:r>
          </a:p>
        </p:txBody>
      </p:sp>
      <p:sp>
        <p:nvSpPr>
          <p:cNvPr id="3" name="Місце для тексту 2">
            <a:extLst>
              <a:ext uri="{FF2B5EF4-FFF2-40B4-BE49-F238E27FC236}">
                <a16:creationId xmlns="" xmlns:a16="http://schemas.microsoft.com/office/drawing/2014/main" id="{435D0FF3-D5DC-4E02-90C4-3D055122E1FD}"/>
              </a:ext>
            </a:extLst>
          </p:cNvPr>
          <p:cNvSpPr>
            <a:spLocks noGrp="1"/>
          </p:cNvSpPr>
          <p:nvPr>
            <p:ph type="body" idx="1"/>
          </p:nvPr>
        </p:nvSpPr>
        <p:spPr>
          <a:xfrm>
            <a:off x="73160" y="952650"/>
            <a:ext cx="8947990" cy="3786776"/>
          </a:xfrm>
        </p:spPr>
        <p:txBody>
          <a:bodyPr/>
          <a:lstStyle/>
          <a:p>
            <a:pPr marL="0" indent="0">
              <a:lnSpc>
                <a:spcPct val="100000"/>
              </a:lnSpc>
              <a:buNone/>
            </a:pPr>
            <a:r>
              <a:rPr lang="uk-UA" dirty="0">
                <a:latin typeface="Times New Roman" panose="02020603050405020304" pitchFamily="18" charset="0"/>
                <a:ea typeface="Times New Roman" panose="02020603050405020304" pitchFamily="18" charset="0"/>
              </a:rPr>
              <a:t>Договір ВОІВ по авторському праву (від </a:t>
            </a:r>
            <a:r>
              <a:rPr lang="uk-UA" dirty="0">
                <a:solidFill>
                  <a:srgbClr val="000000"/>
                </a:solidFill>
                <a:latin typeface="Times New Roman" panose="02020603050405020304" pitchFamily="18" charset="0"/>
                <a:ea typeface="Times New Roman" panose="02020603050405020304" pitchFamily="18" charset="0"/>
              </a:rPr>
              <a:t>20.12.1996 р.) – </a:t>
            </a:r>
            <a:r>
              <a:rPr lang="uk-UA" dirty="0" err="1">
                <a:solidFill>
                  <a:srgbClr val="000000"/>
                </a:solidFill>
                <a:latin typeface="Times New Roman" panose="02020603050405020304" pitchFamily="18" charset="0"/>
                <a:ea typeface="Times New Roman" panose="02020603050405020304" pitchFamily="18" charset="0"/>
              </a:rPr>
              <a:t>спецугода</a:t>
            </a:r>
            <a:r>
              <a:rPr lang="uk-UA" dirty="0">
                <a:solidFill>
                  <a:srgbClr val="000000"/>
                </a:solidFill>
                <a:latin typeface="Times New Roman" panose="02020603050405020304" pitchFamily="18" charset="0"/>
                <a:ea typeface="Times New Roman" panose="02020603050405020304" pitchFamily="18" charset="0"/>
              </a:rPr>
              <a:t> в рамках  БК:</a:t>
            </a:r>
          </a:p>
          <a:p>
            <a:pPr marL="0" lvl="0" indent="-285750" algn="just">
              <a:lnSpc>
                <a:spcPct val="100000"/>
              </a:lnSpc>
              <a:buFontTx/>
              <a:buChar char="-"/>
            </a:pPr>
            <a:r>
              <a:rPr lang="ru-RU" b="1" dirty="0" err="1">
                <a:latin typeface="Times New Roman" panose="02020603050405020304" pitchFamily="18" charset="0"/>
                <a:ea typeface="Times New Roman" panose="02020603050405020304" pitchFamily="18" charset="0"/>
              </a:rPr>
              <a:t>уточнює</a:t>
            </a:r>
            <a:r>
              <a:rPr lang="ru-RU" b="1" dirty="0">
                <a:latin typeface="Times New Roman" panose="02020603050405020304" pitchFamily="18" charset="0"/>
                <a:ea typeface="Times New Roman" panose="02020603050405020304" pitchFamily="18" charset="0"/>
              </a:rPr>
              <a:t>, </a:t>
            </a:r>
            <a:r>
              <a:rPr lang="ru-RU" b="1" dirty="0" err="1">
                <a:latin typeface="Times New Roman" panose="02020603050405020304" pitchFamily="18" charset="0"/>
                <a:ea typeface="Times New Roman" panose="02020603050405020304" pitchFamily="18" charset="0"/>
              </a:rPr>
              <a:t>що</a:t>
            </a:r>
            <a:r>
              <a:rPr lang="ru-RU" b="1" dirty="0">
                <a:latin typeface="Times New Roman" panose="02020603050405020304" pitchFamily="18" charset="0"/>
                <a:ea typeface="Times New Roman" panose="02020603050405020304" pitchFamily="18" charset="0"/>
              </a:rPr>
              <a:t> </a:t>
            </a:r>
            <a:r>
              <a:rPr lang="ru-RU" b="1" dirty="0" err="1">
                <a:latin typeface="Times New Roman" panose="02020603050405020304" pitchFamily="18" charset="0"/>
                <a:ea typeface="Times New Roman" panose="02020603050405020304" pitchFamily="18" charset="0"/>
              </a:rPr>
              <a:t>авторсько-правова</a:t>
            </a:r>
            <a:r>
              <a:rPr lang="ru-RU" b="1" dirty="0">
                <a:latin typeface="Times New Roman" panose="02020603050405020304" pitchFamily="18" charset="0"/>
                <a:ea typeface="Times New Roman" panose="02020603050405020304" pitchFamily="18" charset="0"/>
              </a:rPr>
              <a:t> </a:t>
            </a:r>
            <a:r>
              <a:rPr lang="ru-RU" b="1" dirty="0" err="1">
                <a:latin typeface="Times New Roman" panose="02020603050405020304" pitchFamily="18" charset="0"/>
                <a:ea typeface="Times New Roman" panose="02020603050405020304" pitchFamily="18" charset="0"/>
              </a:rPr>
              <a:t>охорона</a:t>
            </a:r>
            <a:r>
              <a:rPr lang="ru-RU" b="1" dirty="0">
                <a:latin typeface="Times New Roman" panose="02020603050405020304" pitchFamily="18" charset="0"/>
                <a:ea typeface="Times New Roman" panose="02020603050405020304" pitchFamily="18" charset="0"/>
              </a:rPr>
              <a:t> </a:t>
            </a:r>
            <a:r>
              <a:rPr lang="ru-RU" b="1" dirty="0" err="1">
                <a:latin typeface="Times New Roman" panose="02020603050405020304" pitchFamily="18" charset="0"/>
                <a:ea typeface="Times New Roman" panose="02020603050405020304" pitchFamily="18" charset="0"/>
              </a:rPr>
              <a:t>поширюється</a:t>
            </a:r>
            <a:r>
              <a:rPr lang="ru-RU" b="1" dirty="0">
                <a:latin typeface="Times New Roman" panose="02020603050405020304" pitchFamily="18" charset="0"/>
                <a:ea typeface="Times New Roman" panose="02020603050405020304" pitchFamily="18" charset="0"/>
              </a:rPr>
              <a:t> на форму </a:t>
            </a:r>
            <a:r>
              <a:rPr lang="ru-RU" b="1" dirty="0" err="1">
                <a:latin typeface="Times New Roman" panose="02020603050405020304" pitchFamily="18" charset="0"/>
                <a:ea typeface="Times New Roman" panose="02020603050405020304" pitchFamily="18" charset="0"/>
              </a:rPr>
              <a:t>вираження</a:t>
            </a:r>
            <a:r>
              <a:rPr lang="ru-RU" b="1" dirty="0">
                <a:latin typeface="Times New Roman" panose="02020603050405020304" pitchFamily="18" charset="0"/>
                <a:ea typeface="Times New Roman" panose="02020603050405020304" pitchFamily="18" charset="0"/>
              </a:rPr>
              <a:t>, </a:t>
            </a:r>
            <a:r>
              <a:rPr lang="ru-RU" dirty="0">
                <a:latin typeface="Times New Roman" panose="02020603050405020304" pitchFamily="18" charset="0"/>
                <a:ea typeface="Times New Roman" panose="02020603050405020304" pitchFamily="18" charset="0"/>
              </a:rPr>
              <a:t>а не на </a:t>
            </a:r>
            <a:r>
              <a:rPr lang="ru-RU" dirty="0" err="1">
                <a:latin typeface="Times New Roman" panose="02020603050405020304" pitchFamily="18" charset="0"/>
                <a:ea typeface="Times New Roman" panose="02020603050405020304" pitchFamily="18" charset="0"/>
              </a:rPr>
              <a:t>ідеї</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процеси</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методи</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функціонування</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або</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математичні</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концепції</a:t>
            </a:r>
            <a:r>
              <a:rPr lang="ru-RU" dirty="0">
                <a:latin typeface="Times New Roman" panose="02020603050405020304" pitchFamily="18" charset="0"/>
                <a:ea typeface="Times New Roman" panose="02020603050405020304" pitchFamily="18" charset="0"/>
              </a:rPr>
              <a:t> як </a:t>
            </a:r>
            <a:r>
              <a:rPr lang="ru-RU" dirty="0" err="1">
                <a:latin typeface="Times New Roman" panose="02020603050405020304" pitchFamily="18" charset="0"/>
                <a:ea typeface="Times New Roman" panose="02020603050405020304" pitchFamily="18" charset="0"/>
              </a:rPr>
              <a:t>такі</a:t>
            </a:r>
            <a:r>
              <a:rPr lang="ru-RU" dirty="0">
                <a:latin typeface="Times New Roman" panose="02020603050405020304" pitchFamily="18" charset="0"/>
                <a:ea typeface="Times New Roman" panose="02020603050405020304" pitchFamily="18" charset="0"/>
              </a:rPr>
              <a:t>;</a:t>
            </a:r>
          </a:p>
          <a:p>
            <a:pPr marL="0" lvl="0" indent="-285750" algn="just">
              <a:lnSpc>
                <a:spcPct val="100000"/>
              </a:lnSpc>
              <a:buFontTx/>
              <a:buChar char="-"/>
            </a:pPr>
            <a:r>
              <a:rPr lang="ru-RU" b="1" dirty="0" err="1">
                <a:latin typeface="Times New Roman" panose="02020603050405020304" pitchFamily="18" charset="0"/>
                <a:ea typeface="Times New Roman" panose="02020603050405020304" pitchFamily="18" charset="0"/>
              </a:rPr>
              <a:t>комп'ютерні</a:t>
            </a:r>
            <a:r>
              <a:rPr lang="ru-RU" b="1" dirty="0">
                <a:latin typeface="Times New Roman" panose="02020603050405020304" pitchFamily="18" charset="0"/>
                <a:ea typeface="Times New Roman" panose="02020603050405020304" pitchFamily="18" charset="0"/>
              </a:rPr>
              <a:t> </a:t>
            </a:r>
            <a:r>
              <a:rPr lang="ru-RU" b="1" dirty="0" err="1">
                <a:latin typeface="Times New Roman" panose="02020603050405020304" pitchFamily="18" charset="0"/>
                <a:ea typeface="Times New Roman" panose="02020603050405020304" pitchFamily="18" charset="0"/>
              </a:rPr>
              <a:t>програми</a:t>
            </a:r>
            <a:r>
              <a:rPr lang="ru-RU" b="1" dirty="0">
                <a:latin typeface="Times New Roman" panose="02020603050405020304" pitchFamily="18" charset="0"/>
                <a:ea typeface="Times New Roman" panose="02020603050405020304" pitchFamily="18" charset="0"/>
              </a:rPr>
              <a:t> (</a:t>
            </a:r>
            <a:r>
              <a:rPr lang="ru-RU" b="1" dirty="0" err="1">
                <a:latin typeface="Times New Roman" panose="02020603050405020304" pitchFamily="18" charset="0"/>
                <a:ea typeface="Times New Roman" panose="02020603050405020304" pitchFamily="18" charset="0"/>
              </a:rPr>
              <a:t>охороняються</a:t>
            </a:r>
            <a:r>
              <a:rPr lang="ru-RU" b="1" dirty="0">
                <a:latin typeface="Times New Roman" panose="02020603050405020304" pitchFamily="18" charset="0"/>
                <a:ea typeface="Times New Roman" panose="02020603050405020304" pitchFamily="18" charset="0"/>
              </a:rPr>
              <a:t> як </a:t>
            </a:r>
            <a:r>
              <a:rPr lang="ru-RU" b="1" dirty="0" err="1">
                <a:latin typeface="Times New Roman" panose="02020603050405020304" pitchFamily="18" charset="0"/>
                <a:ea typeface="Times New Roman" panose="02020603050405020304" pitchFamily="18" charset="0"/>
              </a:rPr>
              <a:t>літературні</a:t>
            </a:r>
            <a:r>
              <a:rPr lang="ru-RU" b="1" dirty="0">
                <a:latin typeface="Times New Roman" panose="02020603050405020304" pitchFamily="18" charset="0"/>
                <a:ea typeface="Times New Roman" panose="02020603050405020304" pitchFamily="18" charset="0"/>
              </a:rPr>
              <a:t> твори).</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Така</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охорона</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застосовується</a:t>
            </a:r>
            <a:r>
              <a:rPr lang="ru-RU" dirty="0">
                <a:latin typeface="Times New Roman" panose="02020603050405020304" pitchFamily="18" charset="0"/>
                <a:ea typeface="Times New Roman" panose="02020603050405020304" pitchFamily="18" charset="0"/>
              </a:rPr>
              <a:t> до </a:t>
            </a:r>
            <a:r>
              <a:rPr lang="ru-RU" dirty="0" err="1">
                <a:latin typeface="Times New Roman" panose="02020603050405020304" pitchFamily="18" charset="0"/>
                <a:ea typeface="Times New Roman" panose="02020603050405020304" pitchFamily="18" charset="0"/>
              </a:rPr>
              <a:t>комп'ютерних</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програм</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незалежно</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від</a:t>
            </a:r>
            <a:r>
              <a:rPr lang="ru-RU" dirty="0">
                <a:latin typeface="Times New Roman" panose="02020603050405020304" pitchFamily="18" charset="0"/>
                <a:ea typeface="Times New Roman" panose="02020603050405020304" pitchFamily="18" charset="0"/>
              </a:rPr>
              <a:t>  способу  </a:t>
            </a:r>
            <a:r>
              <a:rPr lang="ru-RU" dirty="0" err="1">
                <a:latin typeface="Times New Roman" panose="02020603050405020304" pitchFamily="18" charset="0"/>
                <a:ea typeface="Times New Roman" panose="02020603050405020304" pitchFamily="18" charset="0"/>
              </a:rPr>
              <a:t>або</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форми</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їх</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вираження</a:t>
            </a:r>
            <a:r>
              <a:rPr lang="uk-UA" dirty="0">
                <a:latin typeface="Times New Roman" panose="02020603050405020304" pitchFamily="18" charset="0"/>
                <a:ea typeface="Times New Roman" panose="02020603050405020304" pitchFamily="18" charset="0"/>
              </a:rPr>
              <a:t> (паперова форма,  електронна форма і </a:t>
            </a:r>
            <a:r>
              <a:rPr lang="uk-UA" dirty="0" err="1">
                <a:latin typeface="Times New Roman" panose="02020603050405020304" pitchFamily="18" charset="0"/>
                <a:ea typeface="Times New Roman" panose="02020603050405020304" pitchFamily="18" charset="0"/>
              </a:rPr>
              <a:t>т.д</a:t>
            </a:r>
            <a:r>
              <a:rPr lang="uk-UA" dirty="0">
                <a:latin typeface="Times New Roman" panose="02020603050405020304" pitchFamily="18" charset="0"/>
                <a:ea typeface="Times New Roman" panose="02020603050405020304" pitchFamily="18" charset="0"/>
              </a:rPr>
              <a:t>.);</a:t>
            </a:r>
          </a:p>
          <a:p>
            <a:pPr marL="0" lvl="0" indent="0" algn="just">
              <a:lnSpc>
                <a:spcPct val="100000"/>
              </a:lnSpc>
              <a:buNone/>
            </a:pPr>
            <a:r>
              <a:rPr lang="uk-UA" b="1" dirty="0">
                <a:latin typeface="Times New Roman" panose="02020603050405020304" pitchFamily="18" charset="0"/>
                <a:ea typeface="Times New Roman" panose="02020603050405020304" pitchFamily="18" charset="0"/>
              </a:rPr>
              <a:t>- компіляції даних чи іншої інформації (бази даних) в будь-якій формі</a:t>
            </a:r>
            <a:r>
              <a:rPr lang="uk-UA" dirty="0">
                <a:latin typeface="Times New Roman" panose="02020603050405020304" pitchFamily="18" charset="0"/>
                <a:ea typeface="Times New Roman" panose="02020603050405020304" pitchFamily="18" charset="0"/>
              </a:rPr>
              <a:t>, які за підбором і розташуванням представляють собою результат інтелектуальної творчості, охороняються як такі. </a:t>
            </a:r>
            <a:r>
              <a:rPr lang="ru-RU" dirty="0" err="1">
                <a:latin typeface="Times New Roman" panose="02020603050405020304" pitchFamily="18" charset="0"/>
                <a:ea typeface="Times New Roman" panose="02020603050405020304" pitchFamily="18" charset="0"/>
              </a:rPr>
              <a:t>Проте</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охорона</a:t>
            </a:r>
            <a:r>
              <a:rPr lang="ru-RU" dirty="0">
                <a:latin typeface="Times New Roman" panose="02020603050405020304" pitchFamily="18" charset="0"/>
                <a:ea typeface="Times New Roman" panose="02020603050405020304" pitchFamily="18" charset="0"/>
              </a:rPr>
              <a:t> не </a:t>
            </a:r>
            <a:r>
              <a:rPr lang="ru-RU" dirty="0" err="1">
                <a:latin typeface="Times New Roman" panose="02020603050405020304" pitchFamily="18" charset="0"/>
                <a:ea typeface="Times New Roman" panose="02020603050405020304" pitchFamily="18" charset="0"/>
              </a:rPr>
              <a:t>поширюється</a:t>
            </a:r>
            <a:r>
              <a:rPr lang="ru-RU" dirty="0">
                <a:latin typeface="Times New Roman" panose="02020603050405020304" pitchFamily="18" charset="0"/>
                <a:ea typeface="Times New Roman" panose="02020603050405020304" pitchFamily="18" charset="0"/>
              </a:rPr>
              <a:t> на </a:t>
            </a:r>
            <a:r>
              <a:rPr lang="ru-RU" dirty="0" err="1">
                <a:latin typeface="Times New Roman" panose="02020603050405020304" pitchFamily="18" charset="0"/>
                <a:ea typeface="Times New Roman" panose="02020603050405020304" pitchFamily="18" charset="0"/>
              </a:rPr>
              <a:t>самі</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дані</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чи</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інформацію</a:t>
            </a:r>
            <a:r>
              <a:rPr lang="ru-RU" dirty="0">
                <a:latin typeface="Times New Roman" panose="02020603050405020304" pitchFamily="18" charset="0"/>
                <a:ea typeface="Times New Roman" panose="02020603050405020304" pitchFamily="18" charset="0"/>
              </a:rPr>
              <a:t> і не </a:t>
            </a:r>
            <a:r>
              <a:rPr lang="ru-RU" dirty="0" err="1">
                <a:latin typeface="Times New Roman" panose="02020603050405020304" pitchFamily="18" charset="0"/>
                <a:ea typeface="Times New Roman" panose="02020603050405020304" pitchFamily="18" charset="0"/>
              </a:rPr>
              <a:t>зачіпає</a:t>
            </a:r>
            <a:r>
              <a:rPr lang="ru-RU" dirty="0">
                <a:latin typeface="Times New Roman" panose="02020603050405020304" pitchFamily="18" charset="0"/>
                <a:ea typeface="Times New Roman" panose="02020603050405020304" pitchFamily="18" charset="0"/>
              </a:rPr>
              <a:t> будь-яке </a:t>
            </a:r>
            <a:r>
              <a:rPr lang="ru-RU" dirty="0" err="1">
                <a:latin typeface="Times New Roman" panose="02020603050405020304" pitchFamily="18" charset="0"/>
                <a:ea typeface="Times New Roman" panose="02020603050405020304" pitchFamily="18" charset="0"/>
              </a:rPr>
              <a:t>авторське</a:t>
            </a:r>
            <a:r>
              <a:rPr lang="ru-RU" dirty="0">
                <a:latin typeface="Times New Roman" panose="02020603050405020304" pitchFamily="18" charset="0"/>
                <a:ea typeface="Times New Roman" panose="02020603050405020304" pitchFamily="18" charset="0"/>
              </a:rPr>
              <a:t> право, </a:t>
            </a:r>
            <a:r>
              <a:rPr lang="ru-RU" dirty="0" err="1">
                <a:latin typeface="Times New Roman" panose="02020603050405020304" pitchFamily="18" charset="0"/>
                <a:ea typeface="Times New Roman" panose="02020603050405020304" pitchFamily="18" charset="0"/>
              </a:rPr>
              <a:t>що</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стосується</a:t>
            </a:r>
            <a:r>
              <a:rPr lang="ru-RU" dirty="0">
                <a:latin typeface="Times New Roman" panose="02020603050405020304" pitchFamily="18" charset="0"/>
                <a:ea typeface="Times New Roman" panose="02020603050405020304" pitchFamily="18" charset="0"/>
              </a:rPr>
              <a:t> самих </a:t>
            </a:r>
            <a:r>
              <a:rPr lang="ru-RU" dirty="0" err="1">
                <a:latin typeface="Times New Roman" panose="02020603050405020304" pitchFamily="18" charset="0"/>
                <a:ea typeface="Times New Roman" panose="02020603050405020304" pitchFamily="18" charset="0"/>
              </a:rPr>
              <a:t>даних</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чи</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інформації</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що</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складають</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зміст</a:t>
            </a:r>
            <a:r>
              <a:rPr lang="ru-RU" dirty="0">
                <a:latin typeface="Times New Roman" panose="02020603050405020304" pitchFamily="18" charset="0"/>
                <a:ea typeface="Times New Roman" panose="02020603050405020304" pitchFamily="18" charset="0"/>
              </a:rPr>
              <a:t> в </a:t>
            </a:r>
            <a:r>
              <a:rPr lang="ru-RU" dirty="0" err="1">
                <a:latin typeface="Times New Roman" panose="02020603050405020304" pitchFamily="18" charset="0"/>
                <a:ea typeface="Times New Roman" panose="02020603050405020304" pitchFamily="18" charset="0"/>
              </a:rPr>
              <a:t>компіляції</a:t>
            </a:r>
            <a:r>
              <a:rPr lang="ru-RU" dirty="0">
                <a:latin typeface="Times New Roman" panose="02020603050405020304" pitchFamily="18" charset="0"/>
                <a:ea typeface="Times New Roman" panose="02020603050405020304" pitchFamily="18" charset="0"/>
              </a:rPr>
              <a:t>.</a:t>
            </a:r>
            <a:endParaRPr lang="uk-UA" dirty="0">
              <a:latin typeface="Times New Roman" panose="02020603050405020304" pitchFamily="18" charset="0"/>
              <a:ea typeface="Times New Roman" panose="02020603050405020304" pitchFamily="18" charset="0"/>
            </a:endParaRPr>
          </a:p>
          <a:p>
            <a:pPr marL="114300" indent="0">
              <a:buNone/>
            </a:pPr>
            <a:endParaRPr lang="uk-UA" dirty="0">
              <a:latin typeface="Times New Roman" panose="02020603050405020304" pitchFamily="18" charset="0"/>
              <a:ea typeface="Times New Roman" panose="02020603050405020304" pitchFamily="18" charset="0"/>
            </a:endParaRPr>
          </a:p>
          <a:p>
            <a:pPr marL="114300" indent="0">
              <a:buNone/>
            </a:pPr>
            <a:endParaRPr lang="uk-UA" dirty="0">
              <a:solidFill>
                <a:srgbClr val="000000"/>
              </a:solidFill>
              <a:latin typeface="Times New Roman" panose="02020603050405020304" pitchFamily="18" charset="0"/>
              <a:ea typeface="Times New Roman" panose="02020603050405020304" pitchFamily="18" charset="0"/>
            </a:endParaRPr>
          </a:p>
          <a:p>
            <a:pPr marL="114300" indent="0">
              <a:buNone/>
            </a:pPr>
            <a:endParaRPr lang="uk-UA" dirty="0">
              <a:latin typeface="Times New Roman" panose="02020603050405020304" pitchFamily="18" charset="0"/>
              <a:ea typeface="Times New Roman" panose="02020603050405020304" pitchFamily="18" charset="0"/>
            </a:endParaRPr>
          </a:p>
          <a:p>
            <a:endParaRPr lang="uk-UA" dirty="0"/>
          </a:p>
        </p:txBody>
      </p:sp>
      <p:sp>
        <p:nvSpPr>
          <p:cNvPr id="4" name="Місце для номера слайда 3">
            <a:extLst>
              <a:ext uri="{FF2B5EF4-FFF2-40B4-BE49-F238E27FC236}">
                <a16:creationId xmlns="" xmlns:a16="http://schemas.microsoft.com/office/drawing/2014/main" id="{2EED88A8-65E1-479F-8C5D-99DF016FC1C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ru" smtClean="0"/>
              <a:t>5</a:t>
            </a:fld>
            <a:endParaRPr lang="ru"/>
          </a:p>
        </p:txBody>
      </p:sp>
    </p:spTree>
    <p:extLst>
      <p:ext uri="{BB962C8B-B14F-4D97-AF65-F5344CB8AC3E}">
        <p14:creationId xmlns:p14="http://schemas.microsoft.com/office/powerpoint/2010/main" val="28203464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E72689AF-6F96-4E3F-BE34-4B5197564592}"/>
              </a:ext>
            </a:extLst>
          </p:cNvPr>
          <p:cNvSpPr>
            <a:spLocks noGrp="1"/>
          </p:cNvSpPr>
          <p:nvPr>
            <p:ph type="title"/>
          </p:nvPr>
        </p:nvSpPr>
        <p:spPr/>
        <p:txBody>
          <a:bodyPr/>
          <a:lstStyle/>
          <a:p>
            <a:r>
              <a:rPr lang="uk-UA" dirty="0"/>
              <a:t>Авторське право. Суміжні права</a:t>
            </a:r>
          </a:p>
        </p:txBody>
      </p:sp>
      <p:sp>
        <p:nvSpPr>
          <p:cNvPr id="3" name="Місце для тексту 2">
            <a:extLst>
              <a:ext uri="{FF2B5EF4-FFF2-40B4-BE49-F238E27FC236}">
                <a16:creationId xmlns="" xmlns:a16="http://schemas.microsoft.com/office/drawing/2014/main" id="{435D0FF3-D5DC-4E02-90C4-3D055122E1FD}"/>
              </a:ext>
            </a:extLst>
          </p:cNvPr>
          <p:cNvSpPr>
            <a:spLocks noGrp="1"/>
          </p:cNvSpPr>
          <p:nvPr>
            <p:ph type="body" idx="1"/>
          </p:nvPr>
        </p:nvSpPr>
        <p:spPr>
          <a:xfrm>
            <a:off x="0" y="846783"/>
            <a:ext cx="9144000" cy="3955741"/>
          </a:xfrm>
        </p:spPr>
        <p:txBody>
          <a:bodyPr/>
          <a:lstStyle/>
          <a:p>
            <a:pPr marL="114300" indent="324000">
              <a:buNone/>
            </a:pPr>
            <a:r>
              <a:rPr lang="uk-UA" dirty="0"/>
              <a:t>Зараз розглянемо ЗУ  </a:t>
            </a:r>
            <a:r>
              <a:rPr lang="uk-UA" dirty="0">
                <a:hlinkClick r:id="rId2"/>
              </a:rPr>
              <a:t>«Про авторське право і суміжні права»</a:t>
            </a:r>
            <a:r>
              <a:rPr lang="uk-UA" dirty="0"/>
              <a:t>. Об’єкти АП:</a:t>
            </a:r>
          </a:p>
          <a:p>
            <a:pPr marL="180000" indent="0" algn="just">
              <a:lnSpc>
                <a:spcPct val="100000"/>
              </a:lnSpc>
              <a:buNone/>
            </a:pPr>
            <a:r>
              <a:rPr lang="uk-UA" sz="1400" dirty="0">
                <a:solidFill>
                  <a:srgbClr val="000000"/>
                </a:solidFill>
                <a:latin typeface="Times New Roman" panose="02020603050405020304" pitchFamily="18" charset="0"/>
                <a:ea typeface="Times New Roman" panose="02020603050405020304" pitchFamily="18" charset="0"/>
              </a:rPr>
              <a:t>1) літературні письмові твори белетристичного, публіцистичного, наукового, технічного або іншого характеру (книги</a:t>
            </a:r>
            <a:r>
              <a:rPr lang="uk-UA" sz="1400" dirty="0">
                <a:solidFill>
                  <a:srgbClr val="000000"/>
                </a:solidFill>
                <a:latin typeface="Times New Roman" panose="02020603050405020304" pitchFamily="18" charset="0"/>
              </a:rPr>
              <a:t>, брошури, статті тощо);		2) виступи, лекції, промови, проповіді та інші усні твори;</a:t>
            </a:r>
          </a:p>
          <a:p>
            <a:pPr marL="180000" indent="0" algn="just">
              <a:lnSpc>
                <a:spcPct val="100000"/>
              </a:lnSpc>
              <a:buNone/>
            </a:pPr>
            <a:r>
              <a:rPr lang="uk-UA" sz="1400" dirty="0">
                <a:solidFill>
                  <a:srgbClr val="000000"/>
                </a:solidFill>
                <a:latin typeface="Times New Roman" panose="02020603050405020304" pitchFamily="18" charset="0"/>
              </a:rPr>
              <a:t>3) комп’ютерні програми;		4) бази даних;</a:t>
            </a:r>
          </a:p>
          <a:p>
            <a:pPr marL="180000" indent="0" algn="just">
              <a:lnSpc>
                <a:spcPct val="100000"/>
              </a:lnSpc>
              <a:buNone/>
            </a:pPr>
            <a:r>
              <a:rPr lang="uk-UA" sz="1400" dirty="0">
                <a:solidFill>
                  <a:srgbClr val="000000"/>
                </a:solidFill>
                <a:latin typeface="Times New Roman" panose="02020603050405020304" pitchFamily="18" charset="0"/>
              </a:rPr>
              <a:t>5) музичні твори з текстом і без тексту;	6) драматичні, музично-драматичні твори, пантоміми, хореографічні та інші твори, створені для сценічного показу, та їх постановки;</a:t>
            </a:r>
          </a:p>
          <a:p>
            <a:pPr marL="180000" indent="0" algn="just">
              <a:lnSpc>
                <a:spcPct val="100000"/>
              </a:lnSpc>
              <a:buNone/>
            </a:pPr>
            <a:r>
              <a:rPr lang="uk-UA" sz="1400" dirty="0">
                <a:solidFill>
                  <a:srgbClr val="000000"/>
                </a:solidFill>
                <a:latin typeface="Times New Roman" panose="02020603050405020304" pitchFamily="18" charset="0"/>
              </a:rPr>
              <a:t>7) аудіовізуальні твори;		8) твори образотворчого мистецтва;</a:t>
            </a:r>
          </a:p>
          <a:p>
            <a:pPr marL="180000" indent="0" algn="just">
              <a:lnSpc>
                <a:spcPct val="100000"/>
              </a:lnSpc>
              <a:buNone/>
            </a:pPr>
            <a:r>
              <a:rPr lang="uk-UA" sz="1400" dirty="0">
                <a:solidFill>
                  <a:srgbClr val="000000"/>
                </a:solidFill>
                <a:latin typeface="Times New Roman" panose="02020603050405020304" pitchFamily="18" charset="0"/>
              </a:rPr>
              <a:t>9) твори архітектури, містобудування і садово-паркового мистецтва;</a:t>
            </a:r>
          </a:p>
          <a:p>
            <a:pPr marL="180000" indent="0" algn="just">
              <a:lnSpc>
                <a:spcPct val="100000"/>
              </a:lnSpc>
              <a:buNone/>
            </a:pPr>
            <a:r>
              <a:rPr lang="uk-UA" sz="1400" dirty="0">
                <a:solidFill>
                  <a:srgbClr val="000000"/>
                </a:solidFill>
                <a:latin typeface="Times New Roman" panose="02020603050405020304" pitchFamily="18" charset="0"/>
              </a:rPr>
              <a:t>10) фотографічні твори, у тому числі твори, виконані способами</a:t>
            </a:r>
            <a:r>
              <a:rPr lang="uk-UA" sz="1400" dirty="0">
                <a:solidFill>
                  <a:srgbClr val="000000"/>
                </a:solidFill>
                <a:latin typeface="Times New Roman" panose="02020603050405020304" pitchFamily="18" charset="0"/>
                <a:ea typeface="Times New Roman" panose="02020603050405020304" pitchFamily="18" charset="0"/>
              </a:rPr>
              <a:t>, подібними до фотографії;</a:t>
            </a:r>
            <a:endParaRPr lang="uk-UA" sz="1400" dirty="0">
              <a:latin typeface="Times New Roman" panose="02020603050405020304" pitchFamily="18" charset="0"/>
              <a:ea typeface="Times New Roman" panose="02020603050405020304" pitchFamily="18" charset="0"/>
            </a:endParaRPr>
          </a:p>
          <a:p>
            <a:pPr marL="180000" indent="0" algn="just">
              <a:lnSpc>
                <a:spcPct val="100000"/>
              </a:lnSpc>
              <a:buNone/>
            </a:pPr>
            <a:r>
              <a:rPr lang="uk-UA" sz="1400" dirty="0">
                <a:solidFill>
                  <a:srgbClr val="000000"/>
                </a:solidFill>
                <a:latin typeface="Times New Roman" panose="02020603050405020304" pitchFamily="18" charset="0"/>
                <a:ea typeface="Times New Roman" panose="02020603050405020304" pitchFamily="18" charset="0"/>
              </a:rPr>
              <a:t>11) твори ужиткового мистецтва - ткацтво, кераміка, різьблення, </a:t>
            </a:r>
            <a:r>
              <a:rPr lang="uk-UA" sz="1400" dirty="0" err="1">
                <a:solidFill>
                  <a:srgbClr val="000000"/>
                </a:solidFill>
                <a:latin typeface="Times New Roman" panose="02020603050405020304" pitchFamily="18" charset="0"/>
                <a:ea typeface="Times New Roman" panose="02020603050405020304" pitchFamily="18" charset="0"/>
              </a:rPr>
              <a:t>ливарство</a:t>
            </a:r>
            <a:r>
              <a:rPr lang="uk-UA" sz="1400" dirty="0">
                <a:solidFill>
                  <a:srgbClr val="000000"/>
                </a:solidFill>
                <a:latin typeface="Times New Roman" panose="02020603050405020304" pitchFamily="18" charset="0"/>
                <a:ea typeface="Times New Roman" panose="02020603050405020304" pitchFamily="18" charset="0"/>
              </a:rPr>
              <a:t>, ювелірні вироби тощо;</a:t>
            </a:r>
            <a:endParaRPr lang="uk-UA" sz="1400" dirty="0">
              <a:latin typeface="Times New Roman" panose="02020603050405020304" pitchFamily="18" charset="0"/>
              <a:ea typeface="Times New Roman" panose="02020603050405020304" pitchFamily="18" charset="0"/>
            </a:endParaRPr>
          </a:p>
          <a:p>
            <a:pPr marL="180000" indent="0" algn="just">
              <a:lnSpc>
                <a:spcPct val="100000"/>
              </a:lnSpc>
              <a:buNone/>
            </a:pPr>
            <a:r>
              <a:rPr lang="uk-UA" sz="1400" dirty="0">
                <a:solidFill>
                  <a:srgbClr val="000000"/>
                </a:solidFill>
                <a:latin typeface="Times New Roman" panose="02020603050405020304" pitchFamily="18" charset="0"/>
                <a:ea typeface="Times New Roman" panose="02020603050405020304" pitchFamily="18" charset="0"/>
              </a:rPr>
              <a:t>12) ілюстрації, карти, плани, креслення, ескізи, пластичні твори, що стосуються географії, геології, топографії, техніки, архітектури та інших сфер діяльності;</a:t>
            </a:r>
            <a:endParaRPr lang="uk-UA" sz="1400" dirty="0">
              <a:latin typeface="Times New Roman" panose="02020603050405020304" pitchFamily="18" charset="0"/>
              <a:ea typeface="Times New Roman" panose="02020603050405020304" pitchFamily="18" charset="0"/>
            </a:endParaRPr>
          </a:p>
          <a:p>
            <a:pPr marL="180000" indent="0" algn="just">
              <a:lnSpc>
                <a:spcPct val="100000"/>
              </a:lnSpc>
              <a:buNone/>
            </a:pPr>
            <a:r>
              <a:rPr lang="uk-UA" sz="1400" dirty="0">
                <a:solidFill>
                  <a:srgbClr val="000000"/>
                </a:solidFill>
                <a:latin typeface="Times New Roman" panose="02020603050405020304" pitchFamily="18" charset="0"/>
                <a:ea typeface="Times New Roman" panose="02020603050405020304" pitchFamily="18" charset="0"/>
              </a:rPr>
              <a:t>13) сценічні обробки творів, зазначених за п.1, і обробки фольклору, придатні для сценічного показу;</a:t>
            </a:r>
            <a:endParaRPr lang="uk-UA" sz="1400" dirty="0">
              <a:latin typeface="Times New Roman" panose="02020603050405020304" pitchFamily="18" charset="0"/>
              <a:ea typeface="Times New Roman" panose="02020603050405020304" pitchFamily="18" charset="0"/>
            </a:endParaRPr>
          </a:p>
          <a:p>
            <a:pPr marL="180000" indent="0" algn="just">
              <a:lnSpc>
                <a:spcPct val="100000"/>
              </a:lnSpc>
              <a:buNone/>
            </a:pPr>
            <a:r>
              <a:rPr lang="uk-UA" sz="1400" dirty="0">
                <a:solidFill>
                  <a:srgbClr val="000000"/>
                </a:solidFill>
                <a:latin typeface="Times New Roman" panose="02020603050405020304" pitchFamily="18" charset="0"/>
                <a:ea typeface="Times New Roman" panose="02020603050405020304" pitchFamily="18" charset="0"/>
              </a:rPr>
              <a:t>14) похідні твори;			15) збірники творів, звичайних даних, інші складені твори за умови, що вони є результатом творчої праці без порушення авторських прав на твори, що входять до них;</a:t>
            </a:r>
            <a:endParaRPr lang="uk-UA" sz="1400" dirty="0">
              <a:latin typeface="Times New Roman" panose="02020603050405020304" pitchFamily="18" charset="0"/>
              <a:ea typeface="Times New Roman" panose="02020603050405020304" pitchFamily="18" charset="0"/>
            </a:endParaRPr>
          </a:p>
          <a:p>
            <a:pPr marL="180000" indent="0" algn="just">
              <a:lnSpc>
                <a:spcPct val="100000"/>
              </a:lnSpc>
              <a:buNone/>
            </a:pPr>
            <a:r>
              <a:rPr lang="uk-UA" sz="1400" dirty="0">
                <a:solidFill>
                  <a:srgbClr val="000000"/>
                </a:solidFill>
                <a:latin typeface="Times New Roman" panose="02020603050405020304" pitchFamily="18" charset="0"/>
                <a:ea typeface="Times New Roman" panose="02020603050405020304" pitchFamily="18" charset="0"/>
              </a:rPr>
              <a:t>16) тексти перекладів для дублювання, озвучення, субтитрування аудіовізуальних творів;</a:t>
            </a:r>
            <a:endParaRPr lang="uk-UA" sz="1400" dirty="0">
              <a:latin typeface="Times New Roman" panose="02020603050405020304" pitchFamily="18" charset="0"/>
              <a:ea typeface="Times New Roman" panose="02020603050405020304" pitchFamily="18" charset="0"/>
            </a:endParaRPr>
          </a:p>
          <a:p>
            <a:pPr marL="180000" indent="0" algn="just">
              <a:lnSpc>
                <a:spcPct val="100000"/>
              </a:lnSpc>
              <a:buNone/>
            </a:pPr>
            <a:r>
              <a:rPr lang="uk-UA" sz="1400" dirty="0">
                <a:solidFill>
                  <a:srgbClr val="000000"/>
                </a:solidFill>
                <a:latin typeface="Times New Roman" panose="02020603050405020304" pitchFamily="18" charset="0"/>
                <a:ea typeface="Times New Roman" panose="02020603050405020304" pitchFamily="18" charset="0"/>
              </a:rPr>
              <a:t>17) інші твори. </a:t>
            </a:r>
            <a:endParaRPr lang="uk-UA" sz="1400" dirty="0">
              <a:latin typeface="Times New Roman" panose="02020603050405020304" pitchFamily="18" charset="0"/>
              <a:ea typeface="Times New Roman" panose="02020603050405020304" pitchFamily="18" charset="0"/>
            </a:endParaRPr>
          </a:p>
          <a:p>
            <a:pPr marL="114300" indent="0">
              <a:buNone/>
            </a:pPr>
            <a:endParaRPr lang="uk-UA" dirty="0"/>
          </a:p>
          <a:p>
            <a:pPr marL="114300" indent="0">
              <a:buNone/>
            </a:pPr>
            <a:endParaRPr lang="uk-UA" dirty="0"/>
          </a:p>
        </p:txBody>
      </p:sp>
      <p:sp>
        <p:nvSpPr>
          <p:cNvPr id="4" name="Місце для номера слайда 3">
            <a:extLst>
              <a:ext uri="{FF2B5EF4-FFF2-40B4-BE49-F238E27FC236}">
                <a16:creationId xmlns="" xmlns:a16="http://schemas.microsoft.com/office/drawing/2014/main" id="{2EED88A8-65E1-479F-8C5D-99DF016FC1C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ru" smtClean="0"/>
              <a:t>6</a:t>
            </a:fld>
            <a:endParaRPr lang="ru"/>
          </a:p>
        </p:txBody>
      </p:sp>
    </p:spTree>
    <p:extLst>
      <p:ext uri="{BB962C8B-B14F-4D97-AF65-F5344CB8AC3E}">
        <p14:creationId xmlns:p14="http://schemas.microsoft.com/office/powerpoint/2010/main" val="6511611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E72689AF-6F96-4E3F-BE34-4B5197564592}"/>
              </a:ext>
            </a:extLst>
          </p:cNvPr>
          <p:cNvSpPr>
            <a:spLocks noGrp="1"/>
          </p:cNvSpPr>
          <p:nvPr>
            <p:ph type="title"/>
          </p:nvPr>
        </p:nvSpPr>
        <p:spPr/>
        <p:txBody>
          <a:bodyPr/>
          <a:lstStyle/>
          <a:p>
            <a:r>
              <a:rPr lang="uk-UA" dirty="0"/>
              <a:t>Авторське право. Суміжні права</a:t>
            </a:r>
          </a:p>
        </p:txBody>
      </p:sp>
      <p:sp>
        <p:nvSpPr>
          <p:cNvPr id="3" name="Місце для тексту 2">
            <a:extLst>
              <a:ext uri="{FF2B5EF4-FFF2-40B4-BE49-F238E27FC236}">
                <a16:creationId xmlns="" xmlns:a16="http://schemas.microsoft.com/office/drawing/2014/main" id="{435D0FF3-D5DC-4E02-90C4-3D055122E1FD}"/>
              </a:ext>
            </a:extLst>
          </p:cNvPr>
          <p:cNvSpPr>
            <a:spLocks noGrp="1"/>
          </p:cNvSpPr>
          <p:nvPr>
            <p:ph type="body" idx="1"/>
          </p:nvPr>
        </p:nvSpPr>
        <p:spPr>
          <a:xfrm>
            <a:off x="0" y="712571"/>
            <a:ext cx="8832600" cy="4026855"/>
          </a:xfrm>
        </p:spPr>
        <p:txBody>
          <a:bodyPr/>
          <a:lstStyle/>
          <a:p>
            <a:pPr indent="0" algn="just">
              <a:lnSpc>
                <a:spcPct val="150000"/>
              </a:lnSpc>
              <a:buNone/>
            </a:pPr>
            <a:r>
              <a:rPr lang="uk-UA" dirty="0">
                <a:solidFill>
                  <a:srgbClr val="000000"/>
                </a:solidFill>
                <a:latin typeface="Times New Roman" panose="02020603050405020304" pitchFamily="18" charset="0"/>
                <a:ea typeface="Times New Roman" panose="02020603050405020304" pitchFamily="18" charset="0"/>
              </a:rPr>
              <a:t>Відповідно до Закону України, не є об’єктами АП:</a:t>
            </a:r>
            <a:endParaRPr lang="uk-UA" dirty="0">
              <a:latin typeface="Times New Roman" panose="02020603050405020304" pitchFamily="18" charset="0"/>
              <a:ea typeface="Times New Roman" panose="02020603050405020304" pitchFamily="18" charset="0"/>
            </a:endParaRPr>
          </a:p>
          <a:p>
            <a:pPr marL="144000" indent="0" algn="just">
              <a:lnSpc>
                <a:spcPct val="100000"/>
              </a:lnSpc>
              <a:buNone/>
            </a:pPr>
            <a:r>
              <a:rPr lang="uk-UA" dirty="0">
                <a:solidFill>
                  <a:srgbClr val="000000"/>
                </a:solidFill>
                <a:latin typeface="Times New Roman" panose="02020603050405020304" pitchFamily="18" charset="0"/>
                <a:ea typeface="Times New Roman" panose="02020603050405020304" pitchFamily="18" charset="0"/>
              </a:rPr>
              <a:t>- повідомлення про новини дня або поточні події, що мають характер звичайної прес-інформації;</a:t>
            </a:r>
            <a:endParaRPr lang="uk-UA" dirty="0">
              <a:latin typeface="Times New Roman" panose="02020603050405020304" pitchFamily="18" charset="0"/>
              <a:ea typeface="Times New Roman" panose="02020603050405020304" pitchFamily="18" charset="0"/>
            </a:endParaRPr>
          </a:p>
          <a:p>
            <a:pPr marL="144000" indent="0" algn="just">
              <a:lnSpc>
                <a:spcPct val="100000"/>
              </a:lnSpc>
              <a:buNone/>
            </a:pPr>
            <a:r>
              <a:rPr lang="uk-UA" dirty="0">
                <a:solidFill>
                  <a:srgbClr val="000000"/>
                </a:solidFill>
                <a:latin typeface="Times New Roman" panose="02020603050405020304" pitchFamily="18" charset="0"/>
                <a:ea typeface="Times New Roman" panose="02020603050405020304" pitchFamily="18" charset="0"/>
              </a:rPr>
              <a:t>- твори народної творчості (фольклор);</a:t>
            </a:r>
            <a:endParaRPr lang="uk-UA" dirty="0">
              <a:latin typeface="Times New Roman" panose="02020603050405020304" pitchFamily="18" charset="0"/>
              <a:ea typeface="Times New Roman" panose="02020603050405020304" pitchFamily="18" charset="0"/>
            </a:endParaRPr>
          </a:p>
          <a:p>
            <a:pPr marL="144000" indent="0" algn="just">
              <a:lnSpc>
                <a:spcPct val="100000"/>
              </a:lnSpc>
              <a:buNone/>
            </a:pPr>
            <a:r>
              <a:rPr lang="uk-UA" dirty="0">
                <a:solidFill>
                  <a:srgbClr val="000000"/>
                </a:solidFill>
                <a:latin typeface="Times New Roman" panose="02020603050405020304" pitchFamily="18" charset="0"/>
                <a:ea typeface="Times New Roman" panose="02020603050405020304" pitchFamily="18" charset="0"/>
              </a:rPr>
              <a:t>- видані органами державної влади у межах їх повноважень офіційні документи політичного, законодавчого, адміністративного характеру (закони, укази, постанови, судові рішення, державні стандарти тощо) та їх офіційні переклади;</a:t>
            </a:r>
            <a:endParaRPr lang="uk-UA" dirty="0">
              <a:latin typeface="Times New Roman" panose="02020603050405020304" pitchFamily="18" charset="0"/>
              <a:ea typeface="Times New Roman" panose="02020603050405020304" pitchFamily="18" charset="0"/>
            </a:endParaRPr>
          </a:p>
          <a:p>
            <a:pPr marL="144000" indent="0" algn="just">
              <a:lnSpc>
                <a:spcPct val="100000"/>
              </a:lnSpc>
              <a:buNone/>
            </a:pPr>
            <a:r>
              <a:rPr lang="uk-UA" dirty="0">
                <a:solidFill>
                  <a:srgbClr val="000000"/>
                </a:solidFill>
                <a:latin typeface="Times New Roman" panose="02020603050405020304" pitchFamily="18" charset="0"/>
                <a:ea typeface="Times New Roman" panose="02020603050405020304" pitchFamily="18" charset="0"/>
              </a:rPr>
              <a:t>- державні символи України, державні нагороди; символи і знаки органів державної влади, Збройних Сил України та інших військових формувань; символіка територіальних громад; символи та знаки підприємств, установ та організацій;</a:t>
            </a:r>
            <a:endParaRPr lang="uk-UA" dirty="0">
              <a:latin typeface="Times New Roman" panose="02020603050405020304" pitchFamily="18" charset="0"/>
              <a:ea typeface="Times New Roman" panose="02020603050405020304" pitchFamily="18" charset="0"/>
            </a:endParaRPr>
          </a:p>
          <a:p>
            <a:pPr marL="144000" indent="0" algn="just">
              <a:lnSpc>
                <a:spcPct val="100000"/>
              </a:lnSpc>
              <a:buNone/>
            </a:pPr>
            <a:r>
              <a:rPr lang="uk-UA" dirty="0">
                <a:solidFill>
                  <a:srgbClr val="000000"/>
                </a:solidFill>
                <a:latin typeface="Times New Roman" panose="02020603050405020304" pitchFamily="18" charset="0"/>
                <a:ea typeface="Times New Roman" panose="02020603050405020304" pitchFamily="18" charset="0"/>
              </a:rPr>
              <a:t>- грошові знаки;</a:t>
            </a:r>
            <a:endParaRPr lang="uk-UA" dirty="0">
              <a:latin typeface="Times New Roman" panose="02020603050405020304" pitchFamily="18" charset="0"/>
              <a:ea typeface="Times New Roman" panose="02020603050405020304" pitchFamily="18" charset="0"/>
            </a:endParaRPr>
          </a:p>
          <a:p>
            <a:pPr marL="144000" indent="0" algn="just">
              <a:lnSpc>
                <a:spcPct val="100000"/>
              </a:lnSpc>
              <a:buNone/>
            </a:pPr>
            <a:r>
              <a:rPr lang="uk-UA" dirty="0">
                <a:solidFill>
                  <a:srgbClr val="000000"/>
                </a:solidFill>
                <a:latin typeface="Times New Roman" panose="02020603050405020304" pitchFamily="18" charset="0"/>
                <a:ea typeface="Times New Roman" panose="02020603050405020304" pitchFamily="18" charset="0"/>
              </a:rPr>
              <a:t>- розклади руху транспортних засобів, розклади телерадіопередач, телефонні довідники та інші аналогічні бази даних, що не відповідають критеріям оригінальності і на які поширюється право </a:t>
            </a:r>
            <a:r>
              <a:rPr lang="uk-UA" dirty="0" err="1">
                <a:solidFill>
                  <a:srgbClr val="000000"/>
                </a:solidFill>
                <a:latin typeface="Times New Roman" panose="02020603050405020304" pitchFamily="18" charset="0"/>
                <a:ea typeface="Times New Roman" panose="02020603050405020304" pitchFamily="18" charset="0"/>
              </a:rPr>
              <a:t>sui-generis</a:t>
            </a:r>
            <a:r>
              <a:rPr lang="uk-UA" dirty="0">
                <a:solidFill>
                  <a:srgbClr val="000000"/>
                </a:solidFill>
                <a:latin typeface="Times New Roman" panose="02020603050405020304" pitchFamily="18" charset="0"/>
                <a:ea typeface="Times New Roman" panose="02020603050405020304" pitchFamily="18" charset="0"/>
              </a:rPr>
              <a:t> (своєрідне право, право особливого роду). </a:t>
            </a:r>
            <a:endParaRPr lang="uk-UA" dirty="0">
              <a:latin typeface="Times New Roman" panose="02020603050405020304" pitchFamily="18" charset="0"/>
              <a:ea typeface="Times New Roman" panose="02020603050405020304" pitchFamily="18" charset="0"/>
            </a:endParaRPr>
          </a:p>
        </p:txBody>
      </p:sp>
      <p:sp>
        <p:nvSpPr>
          <p:cNvPr id="4" name="Місце для номера слайда 3">
            <a:extLst>
              <a:ext uri="{FF2B5EF4-FFF2-40B4-BE49-F238E27FC236}">
                <a16:creationId xmlns="" xmlns:a16="http://schemas.microsoft.com/office/drawing/2014/main" id="{2EED88A8-65E1-479F-8C5D-99DF016FC1C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ru" smtClean="0"/>
              <a:t>7</a:t>
            </a:fld>
            <a:endParaRPr lang="ru"/>
          </a:p>
        </p:txBody>
      </p:sp>
    </p:spTree>
    <p:extLst>
      <p:ext uri="{BB962C8B-B14F-4D97-AF65-F5344CB8AC3E}">
        <p14:creationId xmlns:p14="http://schemas.microsoft.com/office/powerpoint/2010/main" val="360131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E72689AF-6F96-4E3F-BE34-4B5197564592}"/>
              </a:ext>
            </a:extLst>
          </p:cNvPr>
          <p:cNvSpPr>
            <a:spLocks noGrp="1"/>
          </p:cNvSpPr>
          <p:nvPr>
            <p:ph type="title"/>
          </p:nvPr>
        </p:nvSpPr>
        <p:spPr/>
        <p:txBody>
          <a:bodyPr/>
          <a:lstStyle/>
          <a:p>
            <a:r>
              <a:rPr lang="uk-UA" dirty="0"/>
              <a:t>Авторське право. Суміжні права</a:t>
            </a:r>
          </a:p>
        </p:txBody>
      </p:sp>
      <p:sp>
        <p:nvSpPr>
          <p:cNvPr id="3" name="Місце для тексту 2">
            <a:extLst>
              <a:ext uri="{FF2B5EF4-FFF2-40B4-BE49-F238E27FC236}">
                <a16:creationId xmlns="" xmlns:a16="http://schemas.microsoft.com/office/drawing/2014/main" id="{435D0FF3-D5DC-4E02-90C4-3D055122E1FD}"/>
              </a:ext>
            </a:extLst>
          </p:cNvPr>
          <p:cNvSpPr>
            <a:spLocks noGrp="1"/>
          </p:cNvSpPr>
          <p:nvPr>
            <p:ph type="body" idx="1"/>
          </p:nvPr>
        </p:nvSpPr>
        <p:spPr/>
        <p:txBody>
          <a:bodyPr/>
          <a:lstStyle/>
          <a:p>
            <a:r>
              <a:rPr lang="uk-UA" b="1" dirty="0">
                <a:solidFill>
                  <a:srgbClr val="000000"/>
                </a:solidFill>
                <a:latin typeface="Times New Roman" panose="02020603050405020304" pitchFamily="18" charset="0"/>
              </a:rPr>
              <a:t>Суб’єктами авторського права </a:t>
            </a:r>
            <a:r>
              <a:rPr lang="uk-UA" dirty="0">
                <a:solidFill>
                  <a:srgbClr val="000000"/>
                </a:solidFill>
                <a:latin typeface="Times New Roman" panose="02020603050405020304" pitchFamily="18" charset="0"/>
              </a:rPr>
              <a:t>є автори творів, тобто </a:t>
            </a:r>
            <a:r>
              <a:rPr lang="uk-UA" b="1" dirty="0">
                <a:solidFill>
                  <a:srgbClr val="000000"/>
                </a:solidFill>
                <a:latin typeface="Times New Roman" panose="02020603050405020304" pitchFamily="18" charset="0"/>
              </a:rPr>
              <a:t>фізичні особи</a:t>
            </a:r>
            <a:r>
              <a:rPr lang="uk-UA" dirty="0">
                <a:solidFill>
                  <a:srgbClr val="000000"/>
                </a:solidFill>
                <a:latin typeface="Times New Roman" panose="02020603050405020304" pitchFamily="18" charset="0"/>
              </a:rPr>
              <a:t>, які своєю творчою працею створили твір, а також їх спадкоємці та особи, яким автори чи їх спадкоємці передали свої авторські майнові права. </a:t>
            </a:r>
          </a:p>
          <a:p>
            <a:r>
              <a:rPr lang="uk-UA" dirty="0">
                <a:solidFill>
                  <a:srgbClr val="000000"/>
                </a:solidFill>
                <a:latin typeface="Times New Roman" panose="02020603050405020304" pitchFamily="18" charset="0"/>
                <a:ea typeface="Calibri" panose="020F0502020204030204" pitchFamily="34" charset="0"/>
              </a:rPr>
              <a:t>Особливим питанням системи авторського право є регулювання правових норм щодо службових творів. </a:t>
            </a:r>
            <a:r>
              <a:rPr lang="uk-UA" b="1" i="1" dirty="0">
                <a:solidFill>
                  <a:srgbClr val="000000"/>
                </a:solidFill>
                <a:latin typeface="Times New Roman" panose="02020603050405020304" pitchFamily="18" charset="0"/>
                <a:ea typeface="Calibri" panose="020F0502020204030204" pitchFamily="34" charset="0"/>
              </a:rPr>
              <a:t>Службовим твором</a:t>
            </a:r>
            <a:r>
              <a:rPr lang="uk-UA" dirty="0">
                <a:solidFill>
                  <a:srgbClr val="000000"/>
                </a:solidFill>
                <a:latin typeface="Times New Roman" panose="02020603050405020304" pitchFamily="18" charset="0"/>
                <a:ea typeface="Calibri" panose="020F0502020204030204" pitchFamily="34" charset="0"/>
              </a:rPr>
              <a:t> у відповідності до чинного законодавства визнається твір, створений автором у порядку виконання службових обов’язків відповідно до службового завдання чи трудового договору (контракту) між ним і роботодавцем </a:t>
            </a:r>
            <a:endParaRPr lang="uk-UA" dirty="0"/>
          </a:p>
        </p:txBody>
      </p:sp>
      <p:sp>
        <p:nvSpPr>
          <p:cNvPr id="4" name="Місце для номера слайда 3">
            <a:extLst>
              <a:ext uri="{FF2B5EF4-FFF2-40B4-BE49-F238E27FC236}">
                <a16:creationId xmlns="" xmlns:a16="http://schemas.microsoft.com/office/drawing/2014/main" id="{2EED88A8-65E1-479F-8C5D-99DF016FC1C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ru" smtClean="0"/>
              <a:t>8</a:t>
            </a:fld>
            <a:endParaRPr lang="ru"/>
          </a:p>
        </p:txBody>
      </p:sp>
    </p:spTree>
    <p:extLst>
      <p:ext uri="{BB962C8B-B14F-4D97-AF65-F5344CB8AC3E}">
        <p14:creationId xmlns:p14="http://schemas.microsoft.com/office/powerpoint/2010/main" val="2187002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E72689AF-6F96-4E3F-BE34-4B5197564592}"/>
              </a:ext>
            </a:extLst>
          </p:cNvPr>
          <p:cNvSpPr>
            <a:spLocks noGrp="1"/>
          </p:cNvSpPr>
          <p:nvPr>
            <p:ph type="title"/>
          </p:nvPr>
        </p:nvSpPr>
        <p:spPr/>
        <p:txBody>
          <a:bodyPr/>
          <a:lstStyle/>
          <a:p>
            <a:r>
              <a:rPr lang="uk-UA" dirty="0"/>
              <a:t>Авторське право. Суміжні права</a:t>
            </a:r>
            <a:br>
              <a:rPr lang="uk-UA" dirty="0"/>
            </a:br>
            <a:r>
              <a:rPr lang="ru-RU" b="1" dirty="0" err="1">
                <a:solidFill>
                  <a:schemeClr val="bg1"/>
                </a:solidFill>
                <a:latin typeface="Times New Roman" panose="02020603050405020304" pitchFamily="18" charset="0"/>
              </a:rPr>
              <a:t>Стаття</a:t>
            </a:r>
            <a:r>
              <a:rPr lang="ru-RU" b="1" dirty="0">
                <a:solidFill>
                  <a:schemeClr val="bg1"/>
                </a:solidFill>
                <a:latin typeface="Times New Roman" panose="02020603050405020304" pitchFamily="18" charset="0"/>
              </a:rPr>
              <a:t> 21.</a:t>
            </a:r>
            <a:r>
              <a:rPr lang="ru-RU" dirty="0">
                <a:solidFill>
                  <a:schemeClr val="bg1"/>
                </a:solidFill>
                <a:latin typeface="Times New Roman" panose="02020603050405020304" pitchFamily="18" charset="0"/>
              </a:rPr>
              <a:t> </a:t>
            </a:r>
            <a:r>
              <a:rPr lang="uk-UA" dirty="0">
                <a:solidFill>
                  <a:schemeClr val="bg1"/>
                </a:solidFill>
              </a:rPr>
              <a:t>В</a:t>
            </a:r>
            <a:r>
              <a:rPr lang="uk-UA" dirty="0"/>
              <a:t>ільне використання АП</a:t>
            </a:r>
          </a:p>
        </p:txBody>
      </p:sp>
      <p:sp>
        <p:nvSpPr>
          <p:cNvPr id="4" name="Місце для номера слайда 3">
            <a:extLst>
              <a:ext uri="{FF2B5EF4-FFF2-40B4-BE49-F238E27FC236}">
                <a16:creationId xmlns="" xmlns:a16="http://schemas.microsoft.com/office/drawing/2014/main" id="{2EED88A8-65E1-479F-8C5D-99DF016FC1C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ru" smtClean="0"/>
              <a:t>9</a:t>
            </a:fld>
            <a:endParaRPr lang="ru"/>
          </a:p>
        </p:txBody>
      </p:sp>
      <p:sp>
        <p:nvSpPr>
          <p:cNvPr id="5" name="Google Shape;403;p34">
            <a:extLst>
              <a:ext uri="{FF2B5EF4-FFF2-40B4-BE49-F238E27FC236}">
                <a16:creationId xmlns="" xmlns:a16="http://schemas.microsoft.com/office/drawing/2014/main" id="{42900E2A-EFE5-4CED-80CC-45D94F10BA6B}"/>
              </a:ext>
            </a:extLst>
          </p:cNvPr>
          <p:cNvSpPr/>
          <p:nvPr/>
        </p:nvSpPr>
        <p:spPr>
          <a:xfrm>
            <a:off x="514042" y="961829"/>
            <a:ext cx="7674305" cy="242830"/>
          </a:xfrm>
          <a:prstGeom prst="chevron">
            <a:avLst>
              <a:gd name="adj" fmla="val 35056"/>
            </a:avLst>
          </a:prstGeom>
          <a:solidFill>
            <a:schemeClr val="accent2">
              <a:lumMod val="20000"/>
              <a:lumOff val="80000"/>
            </a:schemeClr>
          </a:solidFill>
          <a:ln>
            <a:noFill/>
          </a:ln>
          <a:effectLst>
            <a:outerShdw blurRad="57150" dist="19050" dir="5400000" algn="bl" rotWithShape="0">
              <a:srgbClr val="000000">
                <a:alpha val="49803"/>
              </a:srgbClr>
            </a:outerShdw>
          </a:effectLst>
        </p:spPr>
        <p:txBody>
          <a:bodyPr spcFirstLastPara="1" wrap="square" lIns="91425" tIns="91425" rIns="91425" bIns="91425" anchor="ctr" anchorCtr="0">
            <a:noAutofit/>
          </a:bodyPr>
          <a:lstStyle/>
          <a:p>
            <a:pPr lvl="0" algn="just">
              <a:lnSpc>
                <a:spcPct val="100000"/>
              </a:lnSpc>
            </a:pPr>
            <a:r>
              <a:rPr lang="ru-RU" sz="1200" dirty="0" err="1">
                <a:solidFill>
                  <a:srgbClr val="002060"/>
                </a:solidFill>
              </a:rPr>
              <a:t>цитування</a:t>
            </a:r>
            <a:r>
              <a:rPr lang="ru-RU" sz="1200" dirty="0">
                <a:solidFill>
                  <a:srgbClr val="002060"/>
                </a:solidFill>
              </a:rPr>
              <a:t>, </a:t>
            </a:r>
            <a:r>
              <a:rPr lang="ru-RU" sz="1200" dirty="0" err="1">
                <a:solidFill>
                  <a:srgbClr val="002060"/>
                </a:solidFill>
              </a:rPr>
              <a:t>ілюстрації</a:t>
            </a:r>
            <a:r>
              <a:rPr lang="ru-RU" sz="1200" dirty="0">
                <a:solidFill>
                  <a:srgbClr val="002060"/>
                </a:solidFill>
              </a:rPr>
              <a:t> у </a:t>
            </a:r>
            <a:r>
              <a:rPr lang="ru-RU" sz="1200" dirty="0" err="1">
                <a:solidFill>
                  <a:srgbClr val="002060"/>
                </a:solidFill>
              </a:rPr>
              <a:t>виданнях</a:t>
            </a:r>
            <a:r>
              <a:rPr lang="ru-RU" sz="1200" dirty="0">
                <a:solidFill>
                  <a:srgbClr val="002060"/>
                </a:solidFill>
              </a:rPr>
              <a:t>, передачах </a:t>
            </a:r>
            <a:r>
              <a:rPr lang="ru-RU" sz="1200" dirty="0" err="1">
                <a:solidFill>
                  <a:srgbClr val="002060"/>
                </a:solidFill>
              </a:rPr>
              <a:t>мовлення</a:t>
            </a:r>
            <a:r>
              <a:rPr lang="ru-RU" sz="1200" dirty="0">
                <a:solidFill>
                  <a:srgbClr val="002060"/>
                </a:solidFill>
              </a:rPr>
              <a:t>, </a:t>
            </a:r>
            <a:r>
              <a:rPr lang="ru-RU" sz="1200" dirty="0" err="1">
                <a:solidFill>
                  <a:srgbClr val="002060"/>
                </a:solidFill>
              </a:rPr>
              <a:t>записах</a:t>
            </a:r>
            <a:r>
              <a:rPr lang="ru-RU" sz="1200" dirty="0">
                <a:solidFill>
                  <a:srgbClr val="002060"/>
                </a:solidFill>
              </a:rPr>
              <a:t> </a:t>
            </a:r>
            <a:r>
              <a:rPr lang="ru-RU" sz="1200" dirty="0" err="1">
                <a:solidFill>
                  <a:srgbClr val="002060"/>
                </a:solidFill>
              </a:rPr>
              <a:t>навчального</a:t>
            </a:r>
            <a:r>
              <a:rPr lang="ru-RU" sz="1200" dirty="0">
                <a:solidFill>
                  <a:srgbClr val="002060"/>
                </a:solidFill>
              </a:rPr>
              <a:t> характеру</a:t>
            </a:r>
            <a:endParaRPr lang="uk-UA" sz="1200" dirty="0">
              <a:solidFill>
                <a:srgbClr val="002060"/>
              </a:solidFill>
              <a:latin typeface="Exo 2"/>
            </a:endParaRPr>
          </a:p>
        </p:txBody>
      </p:sp>
      <p:sp>
        <p:nvSpPr>
          <p:cNvPr id="6" name="Google Shape;403;p34">
            <a:extLst>
              <a:ext uri="{FF2B5EF4-FFF2-40B4-BE49-F238E27FC236}">
                <a16:creationId xmlns="" xmlns:a16="http://schemas.microsoft.com/office/drawing/2014/main" id="{A17ADC2D-8224-4683-81B9-CD2048B3734E}"/>
              </a:ext>
            </a:extLst>
          </p:cNvPr>
          <p:cNvSpPr/>
          <p:nvPr/>
        </p:nvSpPr>
        <p:spPr>
          <a:xfrm>
            <a:off x="514042" y="1320557"/>
            <a:ext cx="7674305" cy="419594"/>
          </a:xfrm>
          <a:prstGeom prst="chevron">
            <a:avLst>
              <a:gd name="adj" fmla="val 35056"/>
            </a:avLst>
          </a:prstGeom>
          <a:solidFill>
            <a:schemeClr val="accent2">
              <a:lumMod val="20000"/>
              <a:lumOff val="80000"/>
            </a:schemeClr>
          </a:solidFill>
          <a:ln>
            <a:noFill/>
          </a:ln>
          <a:effectLst>
            <a:outerShdw blurRad="57150" dist="19050" dir="5400000" algn="bl" rotWithShape="0">
              <a:srgbClr val="000000">
                <a:alpha val="49803"/>
              </a:srgbClr>
            </a:outerShdw>
          </a:effectLst>
        </p:spPr>
        <p:txBody>
          <a:bodyPr spcFirstLastPara="1" wrap="square" lIns="91425" tIns="91425" rIns="91425" bIns="91425" anchor="ctr" anchorCtr="0">
            <a:noAutofit/>
          </a:bodyPr>
          <a:lstStyle/>
          <a:p>
            <a:pPr lvl="0" algn="just">
              <a:lnSpc>
                <a:spcPct val="100000"/>
              </a:lnSpc>
            </a:pPr>
            <a:r>
              <a:rPr lang="ru-RU" sz="1200" dirty="0" err="1">
                <a:solidFill>
                  <a:srgbClr val="002060"/>
                </a:solidFill>
              </a:rPr>
              <a:t>Відтворення</a:t>
            </a:r>
            <a:r>
              <a:rPr lang="ru-RU" sz="1200" dirty="0">
                <a:solidFill>
                  <a:srgbClr val="002060"/>
                </a:solidFill>
              </a:rPr>
              <a:t>, </a:t>
            </a:r>
            <a:r>
              <a:rPr lang="ru-RU" sz="1200" dirty="0" err="1">
                <a:solidFill>
                  <a:srgbClr val="002060"/>
                </a:solidFill>
              </a:rPr>
              <a:t>публічне</a:t>
            </a:r>
            <a:r>
              <a:rPr lang="ru-RU" sz="1200" dirty="0">
                <a:solidFill>
                  <a:srgbClr val="002060"/>
                </a:solidFill>
              </a:rPr>
              <a:t> </a:t>
            </a:r>
            <a:r>
              <a:rPr lang="ru-RU" sz="1200" dirty="0" err="1">
                <a:solidFill>
                  <a:srgbClr val="002060"/>
                </a:solidFill>
              </a:rPr>
              <a:t>виконання</a:t>
            </a:r>
            <a:r>
              <a:rPr lang="ru-RU" sz="1200" dirty="0">
                <a:solidFill>
                  <a:srgbClr val="002060"/>
                </a:solidFill>
              </a:rPr>
              <a:t> </a:t>
            </a:r>
            <a:r>
              <a:rPr lang="ru-RU" sz="1200" dirty="0" err="1">
                <a:solidFill>
                  <a:srgbClr val="002060"/>
                </a:solidFill>
              </a:rPr>
              <a:t>чи</a:t>
            </a:r>
            <a:r>
              <a:rPr lang="ru-RU" sz="1200" dirty="0">
                <a:solidFill>
                  <a:srgbClr val="002060"/>
                </a:solidFill>
              </a:rPr>
              <a:t> </a:t>
            </a:r>
            <a:r>
              <a:rPr lang="ru-RU" sz="1200" dirty="0" err="1">
                <a:solidFill>
                  <a:srgbClr val="002060"/>
                </a:solidFill>
              </a:rPr>
              <a:t>сповіщення</a:t>
            </a:r>
            <a:r>
              <a:rPr lang="ru-RU" sz="1200" dirty="0">
                <a:solidFill>
                  <a:srgbClr val="002060"/>
                </a:solidFill>
              </a:rPr>
              <a:t> </a:t>
            </a:r>
            <a:r>
              <a:rPr lang="ru-RU" sz="1200" dirty="0" err="1">
                <a:solidFill>
                  <a:srgbClr val="002060"/>
                </a:solidFill>
              </a:rPr>
              <a:t>попередньо</a:t>
            </a:r>
            <a:r>
              <a:rPr lang="ru-RU" sz="1200" dirty="0">
                <a:solidFill>
                  <a:srgbClr val="002060"/>
                </a:solidFill>
              </a:rPr>
              <a:t> </a:t>
            </a:r>
            <a:r>
              <a:rPr lang="ru-RU" sz="1200" dirty="0" err="1">
                <a:solidFill>
                  <a:srgbClr val="002060"/>
                </a:solidFill>
              </a:rPr>
              <a:t>опублікованих</a:t>
            </a:r>
            <a:r>
              <a:rPr lang="ru-RU" sz="1200" dirty="0">
                <a:solidFill>
                  <a:srgbClr val="002060"/>
                </a:solidFill>
              </a:rPr>
              <a:t> </a:t>
            </a:r>
            <a:r>
              <a:rPr lang="ru-RU" sz="1200" dirty="0" err="1">
                <a:solidFill>
                  <a:srgbClr val="002060"/>
                </a:solidFill>
              </a:rPr>
              <a:t>творів</a:t>
            </a:r>
            <a:r>
              <a:rPr lang="ru-RU" sz="1200" dirty="0">
                <a:solidFill>
                  <a:srgbClr val="002060"/>
                </a:solidFill>
              </a:rPr>
              <a:t>, коли право на </a:t>
            </a:r>
            <a:r>
              <a:rPr lang="ru-RU" sz="1200" dirty="0" err="1">
                <a:solidFill>
                  <a:srgbClr val="002060"/>
                </a:solidFill>
              </a:rPr>
              <a:t>таку</a:t>
            </a:r>
            <a:r>
              <a:rPr lang="ru-RU" sz="1200" dirty="0">
                <a:solidFill>
                  <a:srgbClr val="002060"/>
                </a:solidFill>
              </a:rPr>
              <a:t> </a:t>
            </a:r>
            <a:r>
              <a:rPr lang="ru-RU" sz="1200" dirty="0" err="1">
                <a:solidFill>
                  <a:srgbClr val="002060"/>
                </a:solidFill>
              </a:rPr>
              <a:t>дію</a:t>
            </a:r>
            <a:r>
              <a:rPr lang="ru-RU" sz="1200" dirty="0">
                <a:solidFill>
                  <a:srgbClr val="002060"/>
                </a:solidFill>
              </a:rPr>
              <a:t>, </a:t>
            </a:r>
            <a:r>
              <a:rPr lang="ru-RU" sz="1200" dirty="0" err="1">
                <a:solidFill>
                  <a:srgbClr val="002060"/>
                </a:solidFill>
              </a:rPr>
              <a:t>спеціально</a:t>
            </a:r>
            <a:r>
              <a:rPr lang="ru-RU" sz="1200" dirty="0">
                <a:solidFill>
                  <a:srgbClr val="002060"/>
                </a:solidFill>
              </a:rPr>
              <a:t> не заборонено автором</a:t>
            </a:r>
            <a:endParaRPr lang="uk-UA" sz="1200" dirty="0">
              <a:solidFill>
                <a:srgbClr val="002060"/>
              </a:solidFill>
              <a:latin typeface="Exo 2"/>
            </a:endParaRPr>
          </a:p>
        </p:txBody>
      </p:sp>
      <p:sp>
        <p:nvSpPr>
          <p:cNvPr id="7" name="Google Shape;403;p34">
            <a:extLst>
              <a:ext uri="{FF2B5EF4-FFF2-40B4-BE49-F238E27FC236}">
                <a16:creationId xmlns="" xmlns:a16="http://schemas.microsoft.com/office/drawing/2014/main" id="{D48E6D36-B7DF-49A0-A19E-0CD0FBBB3D24}"/>
              </a:ext>
            </a:extLst>
          </p:cNvPr>
          <p:cNvSpPr/>
          <p:nvPr/>
        </p:nvSpPr>
        <p:spPr>
          <a:xfrm>
            <a:off x="514043" y="1828742"/>
            <a:ext cx="7674305" cy="242830"/>
          </a:xfrm>
          <a:prstGeom prst="chevron">
            <a:avLst>
              <a:gd name="adj" fmla="val 35056"/>
            </a:avLst>
          </a:prstGeom>
          <a:solidFill>
            <a:schemeClr val="accent2">
              <a:lumMod val="20000"/>
              <a:lumOff val="80000"/>
            </a:schemeClr>
          </a:solidFill>
          <a:ln>
            <a:noFill/>
          </a:ln>
          <a:effectLst>
            <a:outerShdw blurRad="57150" dist="19050" dir="5400000" algn="bl" rotWithShape="0">
              <a:srgbClr val="000000">
                <a:alpha val="49803"/>
              </a:srgbClr>
            </a:outerShdw>
          </a:effectLst>
        </p:spPr>
        <p:txBody>
          <a:bodyPr spcFirstLastPara="1" wrap="square" lIns="91425" tIns="91425" rIns="91425" bIns="91425" anchor="ctr" anchorCtr="0">
            <a:noAutofit/>
          </a:bodyPr>
          <a:lstStyle/>
          <a:p>
            <a:pPr lvl="0" algn="just">
              <a:lnSpc>
                <a:spcPct val="100000"/>
              </a:lnSpc>
            </a:pPr>
            <a:r>
              <a:rPr lang="ru-RU" sz="1200" dirty="0">
                <a:solidFill>
                  <a:srgbClr val="002060"/>
                </a:solidFill>
              </a:rPr>
              <a:t>З метою </a:t>
            </a:r>
            <a:r>
              <a:rPr lang="ru-RU" sz="1200" dirty="0" err="1">
                <a:solidFill>
                  <a:srgbClr val="002060"/>
                </a:solidFill>
              </a:rPr>
              <a:t>висвітлення</a:t>
            </a:r>
            <a:r>
              <a:rPr lang="ru-RU" sz="1200" dirty="0">
                <a:solidFill>
                  <a:srgbClr val="002060"/>
                </a:solidFill>
              </a:rPr>
              <a:t> </a:t>
            </a:r>
            <a:r>
              <a:rPr lang="ru-RU" sz="1200" dirty="0" err="1">
                <a:solidFill>
                  <a:srgbClr val="002060"/>
                </a:solidFill>
              </a:rPr>
              <a:t>поточних</a:t>
            </a:r>
            <a:r>
              <a:rPr lang="ru-RU" sz="1200" dirty="0">
                <a:solidFill>
                  <a:srgbClr val="002060"/>
                </a:solidFill>
              </a:rPr>
              <a:t> </a:t>
            </a:r>
            <a:r>
              <a:rPr lang="ru-RU" sz="1200" dirty="0" err="1">
                <a:solidFill>
                  <a:srgbClr val="002060"/>
                </a:solidFill>
              </a:rPr>
              <a:t>подій</a:t>
            </a:r>
            <a:r>
              <a:rPr lang="ru-RU" sz="1200" dirty="0">
                <a:solidFill>
                  <a:srgbClr val="002060"/>
                </a:solidFill>
              </a:rPr>
              <a:t>,  у </a:t>
            </a:r>
            <a:r>
              <a:rPr lang="ru-RU" sz="1200" dirty="0" err="1">
                <a:solidFill>
                  <a:srgbClr val="002060"/>
                </a:solidFill>
              </a:rPr>
              <a:t>виправданому</a:t>
            </a:r>
            <a:r>
              <a:rPr lang="ru-RU" sz="1200" dirty="0">
                <a:solidFill>
                  <a:srgbClr val="002060"/>
                </a:solidFill>
              </a:rPr>
              <a:t> </a:t>
            </a:r>
            <a:r>
              <a:rPr lang="uk-UA" sz="1200" dirty="0">
                <a:solidFill>
                  <a:srgbClr val="002060"/>
                </a:solidFill>
              </a:rPr>
              <a:t> обсязі</a:t>
            </a:r>
            <a:endParaRPr lang="uk-UA" sz="1200" dirty="0">
              <a:solidFill>
                <a:srgbClr val="002060"/>
              </a:solidFill>
              <a:latin typeface="Exo 2"/>
            </a:endParaRPr>
          </a:p>
        </p:txBody>
      </p:sp>
      <p:sp>
        <p:nvSpPr>
          <p:cNvPr id="8" name="Google Shape;403;p34">
            <a:extLst>
              <a:ext uri="{FF2B5EF4-FFF2-40B4-BE49-F238E27FC236}">
                <a16:creationId xmlns="" xmlns:a16="http://schemas.microsoft.com/office/drawing/2014/main" id="{AC711D87-554D-4561-B232-7A3AF67613B5}"/>
              </a:ext>
            </a:extLst>
          </p:cNvPr>
          <p:cNvSpPr/>
          <p:nvPr/>
        </p:nvSpPr>
        <p:spPr>
          <a:xfrm>
            <a:off x="514043" y="2176290"/>
            <a:ext cx="7674305" cy="242830"/>
          </a:xfrm>
          <a:prstGeom prst="chevron">
            <a:avLst>
              <a:gd name="adj" fmla="val 35056"/>
            </a:avLst>
          </a:prstGeom>
          <a:solidFill>
            <a:schemeClr val="accent2">
              <a:lumMod val="20000"/>
              <a:lumOff val="80000"/>
            </a:schemeClr>
          </a:solidFill>
          <a:ln>
            <a:noFill/>
          </a:ln>
          <a:effectLst>
            <a:outerShdw blurRad="57150" dist="19050" dir="5400000" algn="bl" rotWithShape="0">
              <a:srgbClr val="000000">
                <a:alpha val="49803"/>
              </a:srgbClr>
            </a:outerShdw>
          </a:effectLst>
        </p:spPr>
        <p:txBody>
          <a:bodyPr spcFirstLastPara="1" wrap="square" lIns="91425" tIns="91425" rIns="91425" bIns="91425" anchor="ctr" anchorCtr="0">
            <a:noAutofit/>
          </a:bodyPr>
          <a:lstStyle/>
          <a:p>
            <a:pPr lvl="0" algn="just">
              <a:lnSpc>
                <a:spcPct val="100000"/>
              </a:lnSpc>
            </a:pPr>
            <a:r>
              <a:rPr lang="uk-UA" sz="1200" dirty="0">
                <a:solidFill>
                  <a:srgbClr val="002060"/>
                </a:solidFill>
              </a:rPr>
              <a:t>В каталогах, колекціях</a:t>
            </a:r>
            <a:endParaRPr lang="uk-UA" sz="1200" dirty="0">
              <a:solidFill>
                <a:srgbClr val="002060"/>
              </a:solidFill>
              <a:latin typeface="Exo 2"/>
            </a:endParaRPr>
          </a:p>
        </p:txBody>
      </p:sp>
      <p:sp>
        <p:nvSpPr>
          <p:cNvPr id="9" name="Google Shape;403;p34">
            <a:extLst>
              <a:ext uri="{FF2B5EF4-FFF2-40B4-BE49-F238E27FC236}">
                <a16:creationId xmlns="" xmlns:a16="http://schemas.microsoft.com/office/drawing/2014/main" id="{52C0B38B-74B0-4863-AC88-B68847B63415}"/>
              </a:ext>
            </a:extLst>
          </p:cNvPr>
          <p:cNvSpPr/>
          <p:nvPr/>
        </p:nvSpPr>
        <p:spPr>
          <a:xfrm>
            <a:off x="514043" y="2536219"/>
            <a:ext cx="7674305" cy="242830"/>
          </a:xfrm>
          <a:prstGeom prst="chevron">
            <a:avLst>
              <a:gd name="adj" fmla="val 35056"/>
            </a:avLst>
          </a:prstGeom>
          <a:solidFill>
            <a:schemeClr val="accent2">
              <a:lumMod val="20000"/>
              <a:lumOff val="80000"/>
            </a:schemeClr>
          </a:solidFill>
          <a:ln>
            <a:noFill/>
          </a:ln>
          <a:effectLst>
            <a:outerShdw blurRad="57150" dist="19050" dir="5400000" algn="bl" rotWithShape="0">
              <a:srgbClr val="000000">
                <a:alpha val="49803"/>
              </a:srgbClr>
            </a:outerShdw>
          </a:effectLst>
        </p:spPr>
        <p:txBody>
          <a:bodyPr spcFirstLastPara="1" wrap="square" lIns="91425" tIns="91425" rIns="91425" bIns="91425" anchor="ctr" anchorCtr="0">
            <a:noAutofit/>
          </a:bodyPr>
          <a:lstStyle/>
          <a:p>
            <a:pPr lvl="0" algn="just">
              <a:lnSpc>
                <a:spcPct val="100000"/>
              </a:lnSpc>
            </a:pPr>
            <a:r>
              <a:rPr lang="ru-RU" sz="1200" dirty="0" err="1">
                <a:solidFill>
                  <a:srgbClr val="002060"/>
                </a:solidFill>
              </a:rPr>
              <a:t>Видання</a:t>
            </a:r>
            <a:r>
              <a:rPr lang="ru-RU" sz="1200" dirty="0">
                <a:solidFill>
                  <a:srgbClr val="002060"/>
                </a:solidFill>
              </a:rPr>
              <a:t>/</a:t>
            </a:r>
            <a:r>
              <a:rPr lang="ru-RU" sz="1200" dirty="0" err="1">
                <a:solidFill>
                  <a:srgbClr val="002060"/>
                </a:solidFill>
              </a:rPr>
              <a:t>відтв</a:t>
            </a:r>
            <a:r>
              <a:rPr lang="ru-RU" sz="1200" dirty="0">
                <a:solidFill>
                  <a:srgbClr val="002060"/>
                </a:solidFill>
              </a:rPr>
              <a:t>. </a:t>
            </a:r>
            <a:r>
              <a:rPr lang="ru-RU" sz="1200" dirty="0" err="1">
                <a:solidFill>
                  <a:srgbClr val="002060"/>
                </a:solidFill>
              </a:rPr>
              <a:t>творів</a:t>
            </a:r>
            <a:r>
              <a:rPr lang="ru-RU" sz="1200" dirty="0">
                <a:solidFill>
                  <a:srgbClr val="002060"/>
                </a:solidFill>
              </a:rPr>
              <a:t> </a:t>
            </a:r>
            <a:r>
              <a:rPr lang="ru-RU" sz="1200" dirty="0" err="1">
                <a:solidFill>
                  <a:srgbClr val="002060"/>
                </a:solidFill>
              </a:rPr>
              <a:t>рельєфно-крапковим</a:t>
            </a:r>
            <a:r>
              <a:rPr lang="ru-RU" sz="1200" dirty="0">
                <a:solidFill>
                  <a:srgbClr val="002060"/>
                </a:solidFill>
              </a:rPr>
              <a:t> шрифтом та </a:t>
            </a:r>
            <a:r>
              <a:rPr lang="ru-RU" sz="1200" dirty="0" err="1">
                <a:solidFill>
                  <a:srgbClr val="002060"/>
                </a:solidFill>
              </a:rPr>
              <a:t>аудіотворів</a:t>
            </a:r>
            <a:r>
              <a:rPr lang="ru-RU" sz="1200" dirty="0">
                <a:solidFill>
                  <a:srgbClr val="002060"/>
                </a:solidFill>
              </a:rPr>
              <a:t>, </a:t>
            </a:r>
            <a:r>
              <a:rPr lang="ru-RU" sz="1200" b="1" dirty="0" err="1">
                <a:solidFill>
                  <a:srgbClr val="002060"/>
                </a:solidFill>
              </a:rPr>
              <a:t>окрім</a:t>
            </a:r>
            <a:r>
              <a:rPr lang="ru-RU" sz="1200" b="1" dirty="0">
                <a:solidFill>
                  <a:srgbClr val="002060"/>
                </a:solidFill>
              </a:rPr>
              <a:t> </a:t>
            </a:r>
            <a:r>
              <a:rPr lang="ru-RU" sz="1200" b="1" dirty="0" err="1">
                <a:solidFill>
                  <a:srgbClr val="002060"/>
                </a:solidFill>
              </a:rPr>
              <a:t>комерційної</a:t>
            </a:r>
            <a:r>
              <a:rPr lang="ru-RU" sz="1200" b="1" dirty="0">
                <a:solidFill>
                  <a:srgbClr val="002060"/>
                </a:solidFill>
              </a:rPr>
              <a:t> мети</a:t>
            </a:r>
            <a:endParaRPr lang="uk-UA" sz="1200" dirty="0">
              <a:solidFill>
                <a:srgbClr val="002060"/>
              </a:solidFill>
              <a:latin typeface="Exo 2"/>
            </a:endParaRPr>
          </a:p>
        </p:txBody>
      </p:sp>
      <p:sp>
        <p:nvSpPr>
          <p:cNvPr id="10" name="Google Shape;403;p34">
            <a:extLst>
              <a:ext uri="{FF2B5EF4-FFF2-40B4-BE49-F238E27FC236}">
                <a16:creationId xmlns="" xmlns:a16="http://schemas.microsoft.com/office/drawing/2014/main" id="{EAEF6A55-35E0-40C6-992D-33ADE7BF7DFA}"/>
              </a:ext>
            </a:extLst>
          </p:cNvPr>
          <p:cNvSpPr/>
          <p:nvPr/>
        </p:nvSpPr>
        <p:spPr>
          <a:xfrm>
            <a:off x="514043" y="2875732"/>
            <a:ext cx="7674305" cy="242830"/>
          </a:xfrm>
          <a:prstGeom prst="chevron">
            <a:avLst>
              <a:gd name="adj" fmla="val 35056"/>
            </a:avLst>
          </a:prstGeom>
          <a:solidFill>
            <a:schemeClr val="accent2">
              <a:lumMod val="20000"/>
              <a:lumOff val="80000"/>
            </a:schemeClr>
          </a:solidFill>
          <a:ln>
            <a:noFill/>
          </a:ln>
          <a:effectLst>
            <a:outerShdw blurRad="57150" dist="19050" dir="5400000" algn="bl" rotWithShape="0">
              <a:srgbClr val="000000">
                <a:alpha val="49803"/>
              </a:srgbClr>
            </a:outerShdw>
          </a:effectLst>
        </p:spPr>
        <p:txBody>
          <a:bodyPr spcFirstLastPara="1" wrap="square" lIns="91425" tIns="91425" rIns="91425" bIns="91425" anchor="ctr" anchorCtr="0">
            <a:noAutofit/>
          </a:bodyPr>
          <a:lstStyle/>
          <a:p>
            <a:pPr lvl="0" algn="just">
              <a:lnSpc>
                <a:spcPct val="100000"/>
              </a:lnSpc>
            </a:pPr>
            <a:r>
              <a:rPr lang="ru-RU" sz="1200" dirty="0">
                <a:solidFill>
                  <a:srgbClr val="002060"/>
                </a:solidFill>
              </a:rPr>
              <a:t>Для судового і </a:t>
            </a:r>
            <a:r>
              <a:rPr lang="ru-RU" sz="1200" dirty="0" err="1">
                <a:solidFill>
                  <a:srgbClr val="002060"/>
                </a:solidFill>
              </a:rPr>
              <a:t>адміністративного</a:t>
            </a:r>
            <a:r>
              <a:rPr lang="ru-RU" sz="1200" dirty="0">
                <a:solidFill>
                  <a:srgbClr val="002060"/>
                </a:solidFill>
              </a:rPr>
              <a:t> </a:t>
            </a:r>
            <a:r>
              <a:rPr lang="ru-RU" sz="1200" dirty="0" err="1">
                <a:solidFill>
                  <a:srgbClr val="002060"/>
                </a:solidFill>
              </a:rPr>
              <a:t>провадження</a:t>
            </a:r>
            <a:endParaRPr lang="uk-UA" sz="1200" dirty="0">
              <a:solidFill>
                <a:srgbClr val="002060"/>
              </a:solidFill>
              <a:latin typeface="Exo 2"/>
            </a:endParaRPr>
          </a:p>
        </p:txBody>
      </p:sp>
      <p:sp>
        <p:nvSpPr>
          <p:cNvPr id="11" name="Google Shape;403;p34">
            <a:extLst>
              <a:ext uri="{FF2B5EF4-FFF2-40B4-BE49-F238E27FC236}">
                <a16:creationId xmlns="" xmlns:a16="http://schemas.microsoft.com/office/drawing/2014/main" id="{86485E1E-9C9E-4839-82DF-2ED3BF23F9B3}"/>
              </a:ext>
            </a:extLst>
          </p:cNvPr>
          <p:cNvSpPr/>
          <p:nvPr/>
        </p:nvSpPr>
        <p:spPr>
          <a:xfrm>
            <a:off x="514043" y="3215245"/>
            <a:ext cx="7674305" cy="242830"/>
          </a:xfrm>
          <a:prstGeom prst="chevron">
            <a:avLst>
              <a:gd name="adj" fmla="val 35056"/>
            </a:avLst>
          </a:prstGeom>
          <a:solidFill>
            <a:schemeClr val="accent2">
              <a:lumMod val="20000"/>
              <a:lumOff val="80000"/>
            </a:schemeClr>
          </a:solidFill>
          <a:ln>
            <a:noFill/>
          </a:ln>
          <a:effectLst>
            <a:outerShdw blurRad="57150" dist="19050" dir="5400000" algn="bl" rotWithShape="0">
              <a:srgbClr val="000000">
                <a:alpha val="49803"/>
              </a:srgbClr>
            </a:outerShdw>
          </a:effectLst>
        </p:spPr>
        <p:txBody>
          <a:bodyPr spcFirstLastPara="1" wrap="square" lIns="91425" tIns="91425" rIns="91425" bIns="91425" anchor="ctr" anchorCtr="0">
            <a:noAutofit/>
          </a:bodyPr>
          <a:lstStyle/>
          <a:p>
            <a:pPr lvl="0" algn="just">
              <a:lnSpc>
                <a:spcPct val="100000"/>
              </a:lnSpc>
            </a:pPr>
            <a:r>
              <a:rPr lang="uk-UA" sz="1200" dirty="0" err="1">
                <a:solidFill>
                  <a:srgbClr val="002060"/>
                </a:solidFill>
              </a:rPr>
              <a:t>Аудіодискрипція</a:t>
            </a:r>
            <a:r>
              <a:rPr lang="uk-UA" sz="1200" dirty="0">
                <a:solidFill>
                  <a:srgbClr val="002060"/>
                </a:solidFill>
              </a:rPr>
              <a:t> (</a:t>
            </a:r>
            <a:r>
              <a:rPr lang="uk-UA" sz="1200" dirty="0" err="1">
                <a:solidFill>
                  <a:srgbClr val="002060"/>
                </a:solidFill>
              </a:rPr>
              <a:t>тифлокоментування</a:t>
            </a:r>
            <a:r>
              <a:rPr lang="uk-UA" sz="1200" dirty="0">
                <a:solidFill>
                  <a:srgbClr val="002060"/>
                </a:solidFill>
              </a:rPr>
              <a:t>)  для сліпих, з порушеннями зору, з </a:t>
            </a:r>
            <a:r>
              <a:rPr lang="uk-UA" sz="1200" dirty="0" err="1">
                <a:solidFill>
                  <a:srgbClr val="002060"/>
                </a:solidFill>
              </a:rPr>
              <a:t>дислексією</a:t>
            </a:r>
            <a:endParaRPr lang="uk-UA" sz="1200" dirty="0">
              <a:solidFill>
                <a:srgbClr val="002060"/>
              </a:solidFill>
              <a:latin typeface="Exo 2"/>
            </a:endParaRPr>
          </a:p>
        </p:txBody>
      </p:sp>
      <p:sp>
        <p:nvSpPr>
          <p:cNvPr id="12" name="Google Shape;403;p34">
            <a:extLst>
              <a:ext uri="{FF2B5EF4-FFF2-40B4-BE49-F238E27FC236}">
                <a16:creationId xmlns="" xmlns:a16="http://schemas.microsoft.com/office/drawing/2014/main" id="{76239A63-4AAC-4B17-9069-08DCD18CF80D}"/>
              </a:ext>
            </a:extLst>
          </p:cNvPr>
          <p:cNvSpPr/>
          <p:nvPr/>
        </p:nvSpPr>
        <p:spPr>
          <a:xfrm>
            <a:off x="514043" y="3575174"/>
            <a:ext cx="7674305" cy="242830"/>
          </a:xfrm>
          <a:prstGeom prst="chevron">
            <a:avLst>
              <a:gd name="adj" fmla="val 35056"/>
            </a:avLst>
          </a:prstGeom>
          <a:solidFill>
            <a:schemeClr val="accent2">
              <a:lumMod val="20000"/>
              <a:lumOff val="80000"/>
            </a:schemeClr>
          </a:solidFill>
          <a:ln>
            <a:noFill/>
          </a:ln>
          <a:effectLst>
            <a:outerShdw blurRad="57150" dist="19050" dir="5400000" algn="bl" rotWithShape="0">
              <a:srgbClr val="000000">
                <a:alpha val="49803"/>
              </a:srgbClr>
            </a:outerShdw>
          </a:effectLst>
        </p:spPr>
        <p:txBody>
          <a:bodyPr spcFirstLastPara="1" wrap="square" lIns="91425" tIns="91425" rIns="91425" bIns="91425" anchor="ctr" anchorCtr="0">
            <a:noAutofit/>
          </a:bodyPr>
          <a:lstStyle/>
          <a:p>
            <a:pPr lvl="0" algn="just">
              <a:lnSpc>
                <a:spcPct val="100000"/>
              </a:lnSpc>
            </a:pPr>
            <a:r>
              <a:rPr lang="ru-RU" sz="1200" dirty="0" err="1">
                <a:solidFill>
                  <a:srgbClr val="002060"/>
                </a:solidFill>
              </a:rPr>
              <a:t>Під</a:t>
            </a:r>
            <a:r>
              <a:rPr lang="ru-RU" sz="1200" dirty="0">
                <a:solidFill>
                  <a:srgbClr val="002060"/>
                </a:solidFill>
              </a:rPr>
              <a:t> час </a:t>
            </a:r>
            <a:r>
              <a:rPr lang="ru-RU" sz="1200" dirty="0" err="1">
                <a:solidFill>
                  <a:srgbClr val="002060"/>
                </a:solidFill>
              </a:rPr>
              <a:t>офіційних</a:t>
            </a:r>
            <a:r>
              <a:rPr lang="ru-RU" sz="1200" dirty="0">
                <a:solidFill>
                  <a:srgbClr val="002060"/>
                </a:solidFill>
              </a:rPr>
              <a:t> та </a:t>
            </a:r>
            <a:r>
              <a:rPr lang="ru-RU" sz="1200" dirty="0" err="1">
                <a:solidFill>
                  <a:srgbClr val="002060"/>
                </a:solidFill>
              </a:rPr>
              <a:t>релігійних</a:t>
            </a:r>
            <a:r>
              <a:rPr lang="ru-RU" sz="1200" dirty="0">
                <a:solidFill>
                  <a:srgbClr val="002060"/>
                </a:solidFill>
              </a:rPr>
              <a:t> </a:t>
            </a:r>
            <a:r>
              <a:rPr lang="ru-RU" sz="1200" dirty="0" err="1">
                <a:solidFill>
                  <a:srgbClr val="002060"/>
                </a:solidFill>
              </a:rPr>
              <a:t>церемоній</a:t>
            </a:r>
            <a:r>
              <a:rPr lang="ru-RU" sz="1200" dirty="0">
                <a:solidFill>
                  <a:srgbClr val="002060"/>
                </a:solidFill>
              </a:rPr>
              <a:t>,  </a:t>
            </a:r>
            <a:r>
              <a:rPr lang="ru-RU" sz="1200" dirty="0" err="1">
                <a:solidFill>
                  <a:srgbClr val="002060"/>
                </a:solidFill>
              </a:rPr>
              <a:t>похоронів</a:t>
            </a:r>
            <a:r>
              <a:rPr lang="ru-RU" sz="1200" dirty="0">
                <a:solidFill>
                  <a:srgbClr val="002060"/>
                </a:solidFill>
              </a:rPr>
              <a:t>. В </a:t>
            </a:r>
            <a:r>
              <a:rPr lang="ru-RU" sz="1200" dirty="0" err="1">
                <a:solidFill>
                  <a:srgbClr val="002060"/>
                </a:solidFill>
              </a:rPr>
              <a:t>засобах</a:t>
            </a:r>
            <a:r>
              <a:rPr lang="ru-RU" sz="1200" dirty="0">
                <a:solidFill>
                  <a:srgbClr val="002060"/>
                </a:solidFill>
              </a:rPr>
              <a:t> ЗМІ</a:t>
            </a:r>
            <a:endParaRPr lang="uk-UA" sz="1200" dirty="0">
              <a:solidFill>
                <a:srgbClr val="002060"/>
              </a:solidFill>
              <a:latin typeface="Exo 2"/>
            </a:endParaRPr>
          </a:p>
        </p:txBody>
      </p:sp>
      <p:sp>
        <p:nvSpPr>
          <p:cNvPr id="13" name="Google Shape;403;p34">
            <a:extLst>
              <a:ext uri="{FF2B5EF4-FFF2-40B4-BE49-F238E27FC236}">
                <a16:creationId xmlns="" xmlns:a16="http://schemas.microsoft.com/office/drawing/2014/main" id="{D1F4436A-0B25-4A00-BAA2-9163857D5257}"/>
              </a:ext>
            </a:extLst>
          </p:cNvPr>
          <p:cNvSpPr/>
          <p:nvPr/>
        </p:nvSpPr>
        <p:spPr>
          <a:xfrm>
            <a:off x="514043" y="3914687"/>
            <a:ext cx="7674305" cy="399113"/>
          </a:xfrm>
          <a:prstGeom prst="chevron">
            <a:avLst>
              <a:gd name="adj" fmla="val 35056"/>
            </a:avLst>
          </a:prstGeom>
          <a:solidFill>
            <a:schemeClr val="accent2">
              <a:lumMod val="20000"/>
              <a:lumOff val="80000"/>
            </a:schemeClr>
          </a:solidFill>
          <a:ln>
            <a:noFill/>
          </a:ln>
          <a:effectLst>
            <a:outerShdw blurRad="57150" dist="19050" dir="5400000" algn="bl" rotWithShape="0">
              <a:srgbClr val="000000">
                <a:alpha val="49803"/>
              </a:srgbClr>
            </a:outerShdw>
          </a:effectLst>
        </p:spPr>
        <p:txBody>
          <a:bodyPr spcFirstLastPara="1" wrap="square" lIns="91425" tIns="91425" rIns="91425" bIns="91425" anchor="ctr" anchorCtr="0">
            <a:noAutofit/>
          </a:bodyPr>
          <a:lstStyle/>
          <a:p>
            <a:pPr lvl="0" algn="just">
              <a:lnSpc>
                <a:spcPct val="100000"/>
              </a:lnSpc>
            </a:pPr>
            <a:r>
              <a:rPr lang="uk-UA" sz="1200" dirty="0">
                <a:solidFill>
                  <a:srgbClr val="002060"/>
                </a:solidFill>
              </a:rPr>
              <a:t>Використання </a:t>
            </a:r>
            <a:r>
              <a:rPr lang="uk-UA" sz="1200" dirty="0" err="1">
                <a:solidFill>
                  <a:srgbClr val="002060"/>
                </a:solidFill>
              </a:rPr>
              <a:t>правомірно</a:t>
            </a:r>
            <a:r>
              <a:rPr lang="uk-UA" sz="1200" dirty="0">
                <a:solidFill>
                  <a:srgbClr val="002060"/>
                </a:solidFill>
              </a:rPr>
              <a:t> оприлюднених творів для створення на їх основі іншого твору </a:t>
            </a:r>
            <a:r>
              <a:rPr lang="uk-UA" sz="1200" b="1" dirty="0">
                <a:solidFill>
                  <a:srgbClr val="002060"/>
                </a:solidFill>
              </a:rPr>
              <a:t>в жанрі літературної, музичної або іншої пародії, попурі або карикатури</a:t>
            </a:r>
            <a:endParaRPr lang="uk-UA" sz="1200" dirty="0">
              <a:solidFill>
                <a:srgbClr val="002060"/>
              </a:solidFill>
              <a:latin typeface="Exo 2"/>
            </a:endParaRPr>
          </a:p>
        </p:txBody>
      </p:sp>
      <p:sp>
        <p:nvSpPr>
          <p:cNvPr id="14" name="Google Shape;403;p34">
            <a:extLst>
              <a:ext uri="{FF2B5EF4-FFF2-40B4-BE49-F238E27FC236}">
                <a16:creationId xmlns="" xmlns:a16="http://schemas.microsoft.com/office/drawing/2014/main" id="{B049B31D-E798-460A-9719-70EC456783AA}"/>
              </a:ext>
            </a:extLst>
          </p:cNvPr>
          <p:cNvSpPr/>
          <p:nvPr/>
        </p:nvSpPr>
        <p:spPr>
          <a:xfrm>
            <a:off x="514043" y="4430899"/>
            <a:ext cx="7674305" cy="242830"/>
          </a:xfrm>
          <a:prstGeom prst="chevron">
            <a:avLst>
              <a:gd name="adj" fmla="val 35056"/>
            </a:avLst>
          </a:prstGeom>
          <a:solidFill>
            <a:schemeClr val="accent2">
              <a:lumMod val="20000"/>
              <a:lumOff val="80000"/>
            </a:schemeClr>
          </a:solidFill>
          <a:ln>
            <a:noFill/>
          </a:ln>
          <a:effectLst>
            <a:outerShdw blurRad="57150" dist="19050" dir="5400000" algn="bl" rotWithShape="0">
              <a:srgbClr val="000000">
                <a:alpha val="49803"/>
              </a:srgbClr>
            </a:outerShdw>
          </a:effectLst>
        </p:spPr>
        <p:txBody>
          <a:bodyPr spcFirstLastPara="1" wrap="square" lIns="91425" tIns="91425" rIns="91425" bIns="91425" anchor="ctr" anchorCtr="0">
            <a:noAutofit/>
          </a:bodyPr>
          <a:lstStyle/>
          <a:p>
            <a:pPr lvl="0" algn="just">
              <a:lnSpc>
                <a:spcPct val="100000"/>
              </a:lnSpc>
            </a:pPr>
            <a:r>
              <a:rPr lang="ru-RU" sz="1200" dirty="0">
                <a:solidFill>
                  <a:srgbClr val="002060"/>
                </a:solidFill>
              </a:rPr>
              <a:t>Для </a:t>
            </a:r>
            <a:r>
              <a:rPr lang="ru-RU" sz="1200" dirty="0" err="1">
                <a:solidFill>
                  <a:srgbClr val="002060"/>
                </a:solidFill>
              </a:rPr>
              <a:t>бібліотек</a:t>
            </a:r>
            <a:r>
              <a:rPr lang="ru-RU" sz="1200" dirty="0">
                <a:solidFill>
                  <a:srgbClr val="002060"/>
                </a:solidFill>
              </a:rPr>
              <a:t>, </a:t>
            </a:r>
            <a:r>
              <a:rPr lang="ru-RU" sz="1200" dirty="0" err="1">
                <a:solidFill>
                  <a:srgbClr val="002060"/>
                </a:solidFill>
              </a:rPr>
              <a:t>архівів</a:t>
            </a:r>
            <a:r>
              <a:rPr lang="ru-RU" sz="1200" dirty="0">
                <a:solidFill>
                  <a:srgbClr val="002060"/>
                </a:solidFill>
              </a:rPr>
              <a:t> та </a:t>
            </a:r>
            <a:r>
              <a:rPr lang="ru-RU" sz="1200" dirty="0" err="1">
                <a:solidFill>
                  <a:srgbClr val="002060"/>
                </a:solidFill>
              </a:rPr>
              <a:t>навчання</a:t>
            </a:r>
            <a:endParaRPr lang="uk-UA" sz="1200" dirty="0">
              <a:solidFill>
                <a:srgbClr val="002060"/>
              </a:solidFill>
              <a:latin typeface="Exo 2"/>
            </a:endParaRPr>
          </a:p>
        </p:txBody>
      </p:sp>
    </p:spTree>
    <p:extLst>
      <p:ext uri="{BB962C8B-B14F-4D97-AF65-F5344CB8AC3E}">
        <p14:creationId xmlns:p14="http://schemas.microsoft.com/office/powerpoint/2010/main" val="3960149200"/>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17747</TotalTime>
  <Words>2310</Words>
  <Application>Microsoft Office PowerPoint</Application>
  <PresentationFormat>Экран (16:9)</PresentationFormat>
  <Paragraphs>183</Paragraphs>
  <Slides>26</Slides>
  <Notes>2</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26</vt:i4>
      </vt:variant>
    </vt:vector>
  </HeadingPairs>
  <TitlesOfParts>
    <vt:vector size="32" baseType="lpstr">
      <vt:lpstr>Arial</vt:lpstr>
      <vt:lpstr>Exo 2</vt:lpstr>
      <vt:lpstr>Calibri</vt:lpstr>
      <vt:lpstr>Exo 2 Regular</vt:lpstr>
      <vt:lpstr>Times New Roman</vt:lpstr>
      <vt:lpstr>Simple Light</vt:lpstr>
      <vt:lpstr>ІНТЕЛЕКТУАЛЬНА ВЛАСНІСТЬ ТА ПАТЕНТОЗНАВСТВО. ПАТЕНТОЗНАВСТВО ТА НАБУТТЯ ПРАВ</vt:lpstr>
      <vt:lpstr>ЛЕКЦІЯ 10 Тема.  ПРАВОВА ОХОРОНА АВТОРСЬКИХ ТА СУМІЖНИХ ПРАВ </vt:lpstr>
      <vt:lpstr>Авторське право. Суміжні права</vt:lpstr>
      <vt:lpstr>Авторське право. Суміжні права</vt:lpstr>
      <vt:lpstr>Авторське право. Суміжні права</vt:lpstr>
      <vt:lpstr>Авторське право. Суміжні права</vt:lpstr>
      <vt:lpstr>Авторське право. Суміжні права</vt:lpstr>
      <vt:lpstr>Авторське право. Суміжні права</vt:lpstr>
      <vt:lpstr>Авторське право. Суміжні права Стаття 21. Вільне використання АП</vt:lpstr>
      <vt:lpstr>Авторське право. Суміжні права</vt:lpstr>
      <vt:lpstr>Авторське право. Суміжні права</vt:lpstr>
      <vt:lpstr>Авторське право. Суміжні права</vt:lpstr>
      <vt:lpstr>Авторське право. Суміжні права</vt:lpstr>
      <vt:lpstr>Авторське право. Суміжні права</vt:lpstr>
      <vt:lpstr>Авторське право. Суміжні права</vt:lpstr>
      <vt:lpstr>Авторське право. Суміжні права</vt:lpstr>
      <vt:lpstr>Авторське право. Суміжні права</vt:lpstr>
      <vt:lpstr>Авторське право. Суміжні права. Е-комерція</vt:lpstr>
      <vt:lpstr>Недобросовісна конкуренція</vt:lpstr>
      <vt:lpstr>Недобросовісна конкуренція</vt:lpstr>
      <vt:lpstr>Недобросовісна конкуренція</vt:lpstr>
      <vt:lpstr>Недобросовісна конкуренція</vt:lpstr>
      <vt:lpstr>Недобросовісна конкуренція</vt:lpstr>
      <vt:lpstr>Недобросовісна конкуренція</vt:lpstr>
      <vt:lpstr>Недобросовісна конкуренція</vt:lpstr>
      <vt:lpstr>Завершення лекції</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Результати діяльності Департаменту інновацій та трансферу технологій</dc:title>
  <dc:creator>OY</dc:creator>
  <cp:lastModifiedBy>Acer</cp:lastModifiedBy>
  <cp:revision>340</cp:revision>
  <dcterms:modified xsi:type="dcterms:W3CDTF">2021-12-13T11:49:44Z</dcterms:modified>
</cp:coreProperties>
</file>